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33" r:id="rId4"/>
    <p:sldMasterId id="2147483750" r:id="rId5"/>
    <p:sldMasterId id="2147484050" r:id="rId6"/>
    <p:sldMasterId id="2147484126" r:id="rId7"/>
  </p:sldMasterIdLst>
  <p:notesMasterIdLst>
    <p:notesMasterId r:id="rId17"/>
  </p:notesMasterIdLst>
  <p:handoutMasterIdLst>
    <p:handoutMasterId r:id="rId18"/>
  </p:handoutMasterIdLst>
  <p:sldIdLst>
    <p:sldId id="1047" r:id="rId8"/>
    <p:sldId id="1074" r:id="rId9"/>
    <p:sldId id="1109" r:id="rId10"/>
    <p:sldId id="1072" r:id="rId11"/>
    <p:sldId id="1101" r:id="rId12"/>
    <p:sldId id="1102" r:id="rId13"/>
    <p:sldId id="1104" r:id="rId14"/>
    <p:sldId id="1105" r:id="rId15"/>
    <p:sldId id="1106" r:id="rId16"/>
  </p:sldIdLst>
  <p:sldSz cx="9906000" cy="6858000" type="A4"/>
  <p:notesSz cx="6797675" cy="9926638"/>
  <p:defaultTextStyle>
    <a:defPPr>
      <a:defRPr lang="en-US"/>
    </a:defPPr>
    <a:lvl1pPr algn="l" rtl="0" fontAlgn="base">
      <a:spcBef>
        <a:spcPct val="0"/>
      </a:spcBef>
      <a:spcAft>
        <a:spcPct val="0"/>
      </a:spcAft>
      <a:defRPr sz="2400" kern="1200">
        <a:solidFill>
          <a:schemeClr val="tx1"/>
        </a:solidFill>
        <a:latin typeface="Arial" charset="0"/>
        <a:ea typeface="ＭＳ Ｐゴシック"/>
        <a:cs typeface="ＭＳ Ｐゴシック"/>
      </a:defRPr>
    </a:lvl1pPr>
    <a:lvl2pPr marL="457021" algn="l" rtl="0" fontAlgn="base">
      <a:spcBef>
        <a:spcPct val="0"/>
      </a:spcBef>
      <a:spcAft>
        <a:spcPct val="0"/>
      </a:spcAft>
      <a:defRPr sz="2400" kern="1200">
        <a:solidFill>
          <a:schemeClr val="tx1"/>
        </a:solidFill>
        <a:latin typeface="Arial" charset="0"/>
        <a:ea typeface="ＭＳ Ｐゴシック"/>
        <a:cs typeface="ＭＳ Ｐゴシック"/>
      </a:defRPr>
    </a:lvl2pPr>
    <a:lvl3pPr marL="914043" algn="l" rtl="0" fontAlgn="base">
      <a:spcBef>
        <a:spcPct val="0"/>
      </a:spcBef>
      <a:spcAft>
        <a:spcPct val="0"/>
      </a:spcAft>
      <a:defRPr sz="2400" kern="1200">
        <a:solidFill>
          <a:schemeClr val="tx1"/>
        </a:solidFill>
        <a:latin typeface="Arial" charset="0"/>
        <a:ea typeface="ＭＳ Ｐゴシック"/>
        <a:cs typeface="ＭＳ Ｐゴシック"/>
      </a:defRPr>
    </a:lvl3pPr>
    <a:lvl4pPr marL="1371061" algn="l" rtl="0" fontAlgn="base">
      <a:spcBef>
        <a:spcPct val="0"/>
      </a:spcBef>
      <a:spcAft>
        <a:spcPct val="0"/>
      </a:spcAft>
      <a:defRPr sz="2400" kern="1200">
        <a:solidFill>
          <a:schemeClr val="tx1"/>
        </a:solidFill>
        <a:latin typeface="Arial" charset="0"/>
        <a:ea typeface="ＭＳ Ｐゴシック"/>
        <a:cs typeface="ＭＳ Ｐゴシック"/>
      </a:defRPr>
    </a:lvl4pPr>
    <a:lvl5pPr marL="1828082" algn="l" rtl="0" fontAlgn="base">
      <a:spcBef>
        <a:spcPct val="0"/>
      </a:spcBef>
      <a:spcAft>
        <a:spcPct val="0"/>
      </a:spcAft>
      <a:defRPr sz="2400" kern="1200">
        <a:solidFill>
          <a:schemeClr val="tx1"/>
        </a:solidFill>
        <a:latin typeface="Arial" charset="0"/>
        <a:ea typeface="ＭＳ Ｐゴシック"/>
        <a:cs typeface="ＭＳ Ｐゴシック"/>
      </a:defRPr>
    </a:lvl5pPr>
    <a:lvl6pPr marL="2285100" algn="l" defTabSz="914043" rtl="0" eaLnBrk="1" latinLnBrk="0" hangingPunct="1">
      <a:defRPr sz="2400" kern="1200">
        <a:solidFill>
          <a:schemeClr val="tx1"/>
        </a:solidFill>
        <a:latin typeface="Arial" charset="0"/>
        <a:ea typeface="ＭＳ Ｐゴシック"/>
        <a:cs typeface="ＭＳ Ｐゴシック"/>
      </a:defRPr>
    </a:lvl6pPr>
    <a:lvl7pPr marL="2742126" algn="l" defTabSz="914043" rtl="0" eaLnBrk="1" latinLnBrk="0" hangingPunct="1">
      <a:defRPr sz="2400" kern="1200">
        <a:solidFill>
          <a:schemeClr val="tx1"/>
        </a:solidFill>
        <a:latin typeface="Arial" charset="0"/>
        <a:ea typeface="ＭＳ Ｐゴシック"/>
        <a:cs typeface="ＭＳ Ｐゴシック"/>
      </a:defRPr>
    </a:lvl7pPr>
    <a:lvl8pPr marL="3199143" algn="l" defTabSz="914043" rtl="0" eaLnBrk="1" latinLnBrk="0" hangingPunct="1">
      <a:defRPr sz="2400" kern="1200">
        <a:solidFill>
          <a:schemeClr val="tx1"/>
        </a:solidFill>
        <a:latin typeface="Arial" charset="0"/>
        <a:ea typeface="ＭＳ Ｐゴシック"/>
        <a:cs typeface="ＭＳ Ｐゴシック"/>
      </a:defRPr>
    </a:lvl8pPr>
    <a:lvl9pPr marL="3656164" algn="l" defTabSz="914043" rtl="0" eaLnBrk="1" latinLnBrk="0" hangingPunct="1">
      <a:defRPr sz="2400" kern="1200">
        <a:solidFill>
          <a:schemeClr val="tx1"/>
        </a:solidFill>
        <a:latin typeface="Arial" charset="0"/>
        <a:ea typeface="ＭＳ Ｐゴシック"/>
        <a:cs typeface="ＭＳ Ｐゴシック"/>
      </a:defRPr>
    </a:lvl9pPr>
  </p:defaultTextStyle>
  <p:extLst>
    <p:ext uri="{EFAFB233-063F-42B5-8137-9DF3F51BA10A}">
      <p15:sldGuideLst xmlns:p15="http://schemas.microsoft.com/office/powerpoint/2012/main">
        <p15:guide id="1" orient="horz" pos="2160">
          <p15:clr>
            <a:srgbClr val="A4A3A4"/>
          </p15:clr>
        </p15:guide>
        <p15:guide id="2" pos="5480">
          <p15:clr>
            <a:srgbClr val="A4A3A4"/>
          </p15:clr>
        </p15:guide>
      </p15:sldGuideLst>
    </p:ext>
    <p:ext uri="{2D200454-40CA-4A62-9FC3-DE9A4176ACB9}">
      <p15:notesGuideLst xmlns:p15="http://schemas.microsoft.com/office/powerpoint/2012/main">
        <p15:guide id="1" orient="horz" pos="3126">
          <p15:clr>
            <a:srgbClr val="A4A3A4"/>
          </p15:clr>
        </p15:guide>
        <p15:guide id="2" pos="214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hah, Priya (Responsible Business)" initials="SP(B" lastIdx="5" clrIdx="0">
    <p:extLst>
      <p:ext uri="{19B8F6BF-5375-455C-9EA6-DF929625EA0E}">
        <p15:presenceInfo xmlns:p15="http://schemas.microsoft.com/office/powerpoint/2012/main" userId="S-1-5-21-1285278-2735368383-2968457176-1820342" providerId="AD"/>
      </p:ext>
    </p:extLst>
  </p:cmAuthor>
  <p:cmAuthor id="2" name="Liz Booth" initials="LB" lastIdx="1" clrIdx="1">
    <p:extLst>
      <p:ext uri="{19B8F6BF-5375-455C-9EA6-DF929625EA0E}">
        <p15:presenceInfo xmlns:p15="http://schemas.microsoft.com/office/powerpoint/2012/main" userId="S::liz.booth@y-e.org.uk::2115e261-9d77-4550-9ca4-f98225bd55f1" providerId="AD"/>
      </p:ext>
    </p:extLst>
  </p:cmAuthor>
  <p:cmAuthor id="3" name="Lizzie Angel" initials="LA" lastIdx="1" clrIdx="2">
    <p:extLst>
      <p:ext uri="{19B8F6BF-5375-455C-9EA6-DF929625EA0E}">
        <p15:presenceInfo xmlns:p15="http://schemas.microsoft.com/office/powerpoint/2012/main" userId="S::lizzie.angel@six.agency::acfecc51-4d15-4327-9462-44593bbbaac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00FF"/>
    <a:srgbClr val="999999"/>
    <a:srgbClr val="FF0000"/>
    <a:srgbClr val="00864F"/>
    <a:srgbClr val="006C32"/>
    <a:srgbClr val="7FB598"/>
    <a:srgbClr val="CCE2D6"/>
    <a:srgbClr val="FF9999"/>
    <a:srgbClr val="FFCCCC"/>
    <a:srgbClr val="6AA4D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39" autoAdjust="0"/>
    <p:restoredTop sz="91293" autoAdjust="0"/>
  </p:normalViewPr>
  <p:slideViewPr>
    <p:cSldViewPr snapToGrid="0">
      <p:cViewPr varScale="1">
        <p:scale>
          <a:sx n="112" d="100"/>
          <a:sy n="112" d="100"/>
        </p:scale>
        <p:origin x="840" y="184"/>
      </p:cViewPr>
      <p:guideLst>
        <p:guide orient="horz" pos="2160"/>
        <p:guide pos="5480"/>
      </p:guideLst>
    </p:cSldViewPr>
  </p:slideViewPr>
  <p:notesTextViewPr>
    <p:cViewPr>
      <p:scale>
        <a:sx n="125" d="100"/>
        <a:sy n="125" d="100"/>
      </p:scale>
      <p:origin x="0" y="0"/>
    </p:cViewPr>
  </p:notesTextViewPr>
  <p:sorterViewPr>
    <p:cViewPr>
      <p:scale>
        <a:sx n="200" d="100"/>
        <a:sy n="200" d="100"/>
      </p:scale>
      <p:origin x="0" y="0"/>
    </p:cViewPr>
  </p:sorterViewPr>
  <p:notesViewPr>
    <p:cSldViewPr snapToGrid="0">
      <p:cViewPr varScale="1">
        <p:scale>
          <a:sx n="51" d="100"/>
          <a:sy n="51" d="100"/>
        </p:scale>
        <p:origin x="-2958" y="-108"/>
      </p:cViewPr>
      <p:guideLst>
        <p:guide orient="horz" pos="3126"/>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23" tIns="45712" rIns="91423" bIns="45712" rtlCol="0"/>
          <a:lstStyle>
            <a:lvl1pPr algn="l">
              <a:defRPr sz="1200"/>
            </a:lvl1pPr>
          </a:lstStyle>
          <a:p>
            <a:pPr>
              <a:defRPr/>
            </a:pPr>
            <a:endParaRPr lang="en-GB" dirty="0"/>
          </a:p>
        </p:txBody>
      </p:sp>
      <p:sp>
        <p:nvSpPr>
          <p:cNvPr id="3" name="Date Placeholder 2"/>
          <p:cNvSpPr>
            <a:spLocks noGrp="1"/>
          </p:cNvSpPr>
          <p:nvPr>
            <p:ph type="dt" sz="quarter" idx="1"/>
          </p:nvPr>
        </p:nvSpPr>
        <p:spPr>
          <a:xfrm>
            <a:off x="3849689" y="0"/>
            <a:ext cx="2946400" cy="496888"/>
          </a:xfrm>
          <a:prstGeom prst="rect">
            <a:avLst/>
          </a:prstGeom>
        </p:spPr>
        <p:txBody>
          <a:bodyPr vert="horz" lIns="91423" tIns="45712" rIns="91423" bIns="45712" rtlCol="0"/>
          <a:lstStyle>
            <a:lvl1pPr algn="r">
              <a:defRPr sz="1200"/>
            </a:lvl1pPr>
          </a:lstStyle>
          <a:p>
            <a:pPr>
              <a:defRPr/>
            </a:pPr>
            <a:fld id="{02E97D1F-482D-40B7-B3FB-D9145185FB74}" type="datetimeFigureOut">
              <a:rPr lang="en-GB"/>
              <a:pPr>
                <a:defRPr/>
              </a:pPr>
              <a:t>11/01/2023</a:t>
            </a:fld>
            <a:endParaRPr lang="en-GB" dirty="0"/>
          </a:p>
        </p:txBody>
      </p:sp>
      <p:sp>
        <p:nvSpPr>
          <p:cNvPr id="4" name="Footer Placeholder 3"/>
          <p:cNvSpPr>
            <a:spLocks noGrp="1"/>
          </p:cNvSpPr>
          <p:nvPr>
            <p:ph type="ftr" sz="quarter" idx="2"/>
          </p:nvPr>
        </p:nvSpPr>
        <p:spPr>
          <a:xfrm>
            <a:off x="0" y="9428164"/>
            <a:ext cx="2946400" cy="496887"/>
          </a:xfrm>
          <a:prstGeom prst="rect">
            <a:avLst/>
          </a:prstGeom>
        </p:spPr>
        <p:txBody>
          <a:bodyPr vert="horz" lIns="91423" tIns="45712" rIns="91423" bIns="45712" rtlCol="0" anchor="b"/>
          <a:lstStyle>
            <a:lvl1pPr algn="l">
              <a:defRPr sz="1200"/>
            </a:lvl1pPr>
          </a:lstStyle>
          <a:p>
            <a:pPr>
              <a:defRPr/>
            </a:pPr>
            <a:endParaRPr lang="en-GB" dirty="0"/>
          </a:p>
        </p:txBody>
      </p:sp>
      <p:sp>
        <p:nvSpPr>
          <p:cNvPr id="5" name="Slide Number Placeholder 4"/>
          <p:cNvSpPr>
            <a:spLocks noGrp="1"/>
          </p:cNvSpPr>
          <p:nvPr>
            <p:ph type="sldNum" sz="quarter" idx="3"/>
          </p:nvPr>
        </p:nvSpPr>
        <p:spPr>
          <a:xfrm>
            <a:off x="3849689" y="9428164"/>
            <a:ext cx="2946400" cy="496887"/>
          </a:xfrm>
          <a:prstGeom prst="rect">
            <a:avLst/>
          </a:prstGeom>
        </p:spPr>
        <p:txBody>
          <a:bodyPr vert="horz" lIns="91423" tIns="45712" rIns="91423" bIns="45712" rtlCol="0" anchor="b"/>
          <a:lstStyle>
            <a:lvl1pPr algn="r">
              <a:defRPr sz="1200"/>
            </a:lvl1pPr>
          </a:lstStyle>
          <a:p>
            <a:pPr>
              <a:defRPr/>
            </a:pPr>
            <a:fld id="{9BC276CA-7A31-4D89-AC2C-B82E4ECBF57B}" type="slidenum">
              <a:rPr lang="en-GB"/>
              <a:pPr>
                <a:defRPr/>
              </a:pPr>
              <a:t>‹#›</a:t>
            </a:fld>
            <a:endParaRPr lang="en-GB" dirty="0"/>
          </a:p>
        </p:txBody>
      </p:sp>
      <p:sp>
        <p:nvSpPr>
          <p:cNvPr id="6" name="hc" descr=" "/>
          <p:cNvSpPr txBox="1"/>
          <p:nvPr/>
        </p:nvSpPr>
        <p:spPr>
          <a:xfrm>
            <a:off x="1" y="1"/>
            <a:ext cx="6797675" cy="461665"/>
          </a:xfrm>
          <a:prstGeom prst="rect">
            <a:avLst/>
          </a:prstGeom>
          <a:noFill/>
        </p:spPr>
        <p:txBody>
          <a:bodyPr vert="horz" lIns="91432" tIns="45716" rIns="91432" bIns="45716" rtlCol="0">
            <a:spAutoFit/>
          </a:bodyPr>
          <a:lstStyle/>
          <a:p>
            <a:pPr algn="ctr"/>
            <a:r>
              <a:rPr lang="en-GB"/>
              <a:t> </a:t>
            </a:r>
          </a:p>
        </p:txBody>
      </p:sp>
      <p:sp>
        <p:nvSpPr>
          <p:cNvPr id="7" name="fc" descr=" "/>
          <p:cNvSpPr txBox="1"/>
          <p:nvPr/>
        </p:nvSpPr>
        <p:spPr>
          <a:xfrm>
            <a:off x="1" y="9497379"/>
            <a:ext cx="6797675" cy="461665"/>
          </a:xfrm>
          <a:prstGeom prst="rect">
            <a:avLst/>
          </a:prstGeom>
          <a:noFill/>
        </p:spPr>
        <p:txBody>
          <a:bodyPr vert="horz" lIns="91432" tIns="45716" rIns="91432" bIns="45716" rtlCol="0">
            <a:spAutoFit/>
          </a:bodyPr>
          <a:lstStyle/>
          <a:p>
            <a:pPr algn="ctr"/>
            <a:r>
              <a:rPr lang="en-GB"/>
              <a:t> </a:t>
            </a:r>
          </a:p>
        </p:txBody>
      </p:sp>
    </p:spTree>
    <p:extLst>
      <p:ext uri="{BB962C8B-B14F-4D97-AF65-F5344CB8AC3E}">
        <p14:creationId xmlns:p14="http://schemas.microsoft.com/office/powerpoint/2010/main" val="111703129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3" tIns="45712" rIns="91423" bIns="45712" numCol="1" anchor="t" anchorCtr="0" compatLnSpc="1">
            <a:prstTxWarp prst="textNoShape">
              <a:avLst/>
            </a:prstTxWarp>
          </a:bodyPr>
          <a:lstStyle>
            <a:lvl1pPr eaLnBrk="0" hangingPunct="0">
              <a:defRPr sz="1200">
                <a:latin typeface="Arial" charset="0"/>
                <a:ea typeface="ＭＳ Ｐゴシック" pitchFamily="-65" charset="-128"/>
                <a:cs typeface="+mn-cs"/>
              </a:defRPr>
            </a:lvl1pPr>
          </a:lstStyle>
          <a:p>
            <a:pPr>
              <a:defRPr/>
            </a:pPr>
            <a:endParaRPr lang="en-GB" dirty="0"/>
          </a:p>
        </p:txBody>
      </p:sp>
      <p:sp>
        <p:nvSpPr>
          <p:cNvPr id="9219" name="Rectangle 3"/>
          <p:cNvSpPr>
            <a:spLocks noGrp="1" noChangeArrowheads="1"/>
          </p:cNvSpPr>
          <p:nvPr>
            <p:ph type="dt" idx="1"/>
          </p:nvPr>
        </p:nvSpPr>
        <p:spPr bwMode="auto">
          <a:xfrm>
            <a:off x="3849689" y="0"/>
            <a:ext cx="2946400" cy="496888"/>
          </a:xfrm>
          <a:prstGeom prst="rect">
            <a:avLst/>
          </a:prstGeom>
          <a:noFill/>
          <a:ln w="9525">
            <a:noFill/>
            <a:miter lim="800000"/>
            <a:headEnd/>
            <a:tailEnd/>
          </a:ln>
          <a:effectLst/>
        </p:spPr>
        <p:txBody>
          <a:bodyPr vert="horz" wrap="square" lIns="91423" tIns="45712" rIns="91423" bIns="45712" numCol="1" anchor="t" anchorCtr="0" compatLnSpc="1">
            <a:prstTxWarp prst="textNoShape">
              <a:avLst/>
            </a:prstTxWarp>
          </a:bodyPr>
          <a:lstStyle>
            <a:lvl1pPr algn="r" eaLnBrk="0" hangingPunct="0">
              <a:defRPr sz="1200">
                <a:latin typeface="Arial" charset="0"/>
                <a:ea typeface="ＭＳ Ｐゴシック" pitchFamily="-65" charset="-128"/>
                <a:cs typeface="+mn-cs"/>
              </a:defRPr>
            </a:lvl1pPr>
          </a:lstStyle>
          <a:p>
            <a:pPr>
              <a:defRPr/>
            </a:pPr>
            <a:endParaRPr lang="en-GB" dirty="0"/>
          </a:p>
        </p:txBody>
      </p:sp>
      <p:sp>
        <p:nvSpPr>
          <p:cNvPr id="44036" name="Rectangle 4"/>
          <p:cNvSpPr>
            <a:spLocks noGrp="1" noRot="1" noChangeAspect="1" noChangeArrowheads="1" noTextEdit="1"/>
          </p:cNvSpPr>
          <p:nvPr>
            <p:ph type="sldImg" idx="2"/>
          </p:nvPr>
        </p:nvSpPr>
        <p:spPr bwMode="auto">
          <a:xfrm>
            <a:off x="711200" y="744538"/>
            <a:ext cx="5375275" cy="3722687"/>
          </a:xfrm>
          <a:prstGeom prst="rect">
            <a:avLst/>
          </a:prstGeom>
          <a:noFill/>
          <a:ln w="9525">
            <a:solidFill>
              <a:srgbClr val="000000"/>
            </a:solidFill>
            <a:miter lim="800000"/>
            <a:headEnd/>
            <a:tailEnd/>
          </a:ln>
        </p:spPr>
      </p:sp>
      <p:sp>
        <p:nvSpPr>
          <p:cNvPr id="9221" name="Rectangle 5"/>
          <p:cNvSpPr>
            <a:spLocks noGrp="1" noChangeArrowheads="1"/>
          </p:cNvSpPr>
          <p:nvPr>
            <p:ph type="body" sz="quarter" idx="3"/>
          </p:nvPr>
        </p:nvSpPr>
        <p:spPr bwMode="auto">
          <a:xfrm>
            <a:off x="681038" y="4716464"/>
            <a:ext cx="5435600" cy="4467225"/>
          </a:xfrm>
          <a:prstGeom prst="rect">
            <a:avLst/>
          </a:prstGeom>
          <a:noFill/>
          <a:ln w="9525">
            <a:noFill/>
            <a:miter lim="800000"/>
            <a:headEnd/>
            <a:tailEnd/>
          </a:ln>
          <a:effectLst/>
        </p:spPr>
        <p:txBody>
          <a:bodyPr vert="horz" wrap="square" lIns="91423" tIns="45712" rIns="91423" bIns="45712"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9222" name="Rectangle 6"/>
          <p:cNvSpPr>
            <a:spLocks noGrp="1" noChangeArrowheads="1"/>
          </p:cNvSpPr>
          <p:nvPr>
            <p:ph type="ftr" sz="quarter" idx="4"/>
          </p:nvPr>
        </p:nvSpPr>
        <p:spPr bwMode="auto">
          <a:xfrm>
            <a:off x="0" y="9428164"/>
            <a:ext cx="2946400" cy="496887"/>
          </a:xfrm>
          <a:prstGeom prst="rect">
            <a:avLst/>
          </a:prstGeom>
          <a:noFill/>
          <a:ln w="9525">
            <a:noFill/>
            <a:miter lim="800000"/>
            <a:headEnd/>
            <a:tailEnd/>
          </a:ln>
          <a:effectLst/>
        </p:spPr>
        <p:txBody>
          <a:bodyPr vert="horz" wrap="square" lIns="91423" tIns="45712" rIns="91423" bIns="45712" numCol="1" anchor="b" anchorCtr="0" compatLnSpc="1">
            <a:prstTxWarp prst="textNoShape">
              <a:avLst/>
            </a:prstTxWarp>
          </a:bodyPr>
          <a:lstStyle>
            <a:lvl1pPr eaLnBrk="0" hangingPunct="0">
              <a:defRPr sz="1200">
                <a:latin typeface="Arial" charset="0"/>
                <a:ea typeface="ＭＳ Ｐゴシック" pitchFamily="-65" charset="-128"/>
                <a:cs typeface="+mn-cs"/>
              </a:defRPr>
            </a:lvl1pPr>
          </a:lstStyle>
          <a:p>
            <a:pPr>
              <a:defRPr/>
            </a:pPr>
            <a:endParaRPr lang="en-GB" dirty="0"/>
          </a:p>
        </p:txBody>
      </p:sp>
      <p:sp>
        <p:nvSpPr>
          <p:cNvPr id="9223" name="Rectangle 7"/>
          <p:cNvSpPr>
            <a:spLocks noGrp="1" noChangeArrowheads="1"/>
          </p:cNvSpPr>
          <p:nvPr>
            <p:ph type="sldNum" sz="quarter" idx="5"/>
          </p:nvPr>
        </p:nvSpPr>
        <p:spPr bwMode="auto">
          <a:xfrm>
            <a:off x="3849689" y="9428164"/>
            <a:ext cx="2946400" cy="496887"/>
          </a:xfrm>
          <a:prstGeom prst="rect">
            <a:avLst/>
          </a:prstGeom>
          <a:noFill/>
          <a:ln w="9525">
            <a:noFill/>
            <a:miter lim="800000"/>
            <a:headEnd/>
            <a:tailEnd/>
          </a:ln>
          <a:effectLst/>
        </p:spPr>
        <p:txBody>
          <a:bodyPr vert="horz" wrap="square" lIns="91423" tIns="45712" rIns="91423" bIns="45712" numCol="1" anchor="b" anchorCtr="0" compatLnSpc="1">
            <a:prstTxWarp prst="textNoShape">
              <a:avLst/>
            </a:prstTxWarp>
          </a:bodyPr>
          <a:lstStyle>
            <a:lvl1pPr algn="r" eaLnBrk="0" hangingPunct="0">
              <a:defRPr sz="1200">
                <a:latin typeface="Arial" charset="0"/>
                <a:ea typeface="ＭＳ Ｐゴシック" pitchFamily="-65" charset="-128"/>
                <a:cs typeface="+mn-cs"/>
              </a:defRPr>
            </a:lvl1pPr>
          </a:lstStyle>
          <a:p>
            <a:pPr>
              <a:defRPr/>
            </a:pPr>
            <a:fld id="{ED762B99-C702-4D74-AD98-6FB8273BF44F}" type="slidenum">
              <a:rPr lang="en-GB"/>
              <a:pPr>
                <a:defRPr/>
              </a:pPr>
              <a:t>‹#›</a:t>
            </a:fld>
            <a:endParaRPr lang="en-GB" dirty="0"/>
          </a:p>
        </p:txBody>
      </p:sp>
      <p:sp>
        <p:nvSpPr>
          <p:cNvPr id="2" name="hc" descr=" "/>
          <p:cNvSpPr txBox="1"/>
          <p:nvPr/>
        </p:nvSpPr>
        <p:spPr>
          <a:xfrm>
            <a:off x="1" y="1"/>
            <a:ext cx="6797675" cy="461665"/>
          </a:xfrm>
          <a:prstGeom prst="rect">
            <a:avLst/>
          </a:prstGeom>
          <a:noFill/>
        </p:spPr>
        <p:txBody>
          <a:bodyPr vert="horz" lIns="91432" tIns="45716" rIns="91432" bIns="45716" rtlCol="0">
            <a:spAutoFit/>
          </a:bodyPr>
          <a:lstStyle/>
          <a:p>
            <a:pPr algn="ctr"/>
            <a:r>
              <a:rPr lang="en-GB">
                <a:solidFill>
                  <a:schemeClr val="tx1"/>
                </a:solidFill>
              </a:rPr>
              <a:t> </a:t>
            </a:r>
          </a:p>
        </p:txBody>
      </p:sp>
      <p:sp>
        <p:nvSpPr>
          <p:cNvPr id="3" name="fc" descr=" "/>
          <p:cNvSpPr txBox="1"/>
          <p:nvPr/>
        </p:nvSpPr>
        <p:spPr>
          <a:xfrm>
            <a:off x="1" y="9497379"/>
            <a:ext cx="6797675" cy="461665"/>
          </a:xfrm>
          <a:prstGeom prst="rect">
            <a:avLst/>
          </a:prstGeom>
          <a:noFill/>
        </p:spPr>
        <p:txBody>
          <a:bodyPr vert="horz" lIns="91432" tIns="45716" rIns="91432" bIns="45716" rtlCol="0">
            <a:spAutoFit/>
          </a:bodyPr>
          <a:lstStyle/>
          <a:p>
            <a:pPr algn="ctr"/>
            <a:r>
              <a:rPr lang="en-GB">
                <a:solidFill>
                  <a:schemeClr val="tx1"/>
                </a:solidFill>
              </a:rPr>
              <a:t> </a:t>
            </a:r>
          </a:p>
        </p:txBody>
      </p:sp>
    </p:spTree>
    <p:extLst>
      <p:ext uri="{BB962C8B-B14F-4D97-AF65-F5344CB8AC3E}">
        <p14:creationId xmlns:p14="http://schemas.microsoft.com/office/powerpoint/2010/main" val="356206370"/>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itchFamily="-65" charset="0"/>
        <a:ea typeface="ＭＳ Ｐゴシック" pitchFamily="-65" charset="-128"/>
        <a:cs typeface="ＭＳ Ｐゴシック" pitchFamily="-65" charset="-128"/>
      </a:defRPr>
    </a:lvl1pPr>
    <a:lvl2pPr marL="457021" algn="l" rtl="0" eaLnBrk="0" fontAlgn="base" hangingPunct="0">
      <a:spcBef>
        <a:spcPct val="30000"/>
      </a:spcBef>
      <a:spcAft>
        <a:spcPct val="0"/>
      </a:spcAft>
      <a:defRPr sz="1200" kern="1200">
        <a:solidFill>
          <a:schemeClr val="tx1"/>
        </a:solidFill>
        <a:latin typeface="Arial" pitchFamily="-65" charset="0"/>
        <a:ea typeface="ＭＳ Ｐゴシック" pitchFamily="-65" charset="-128"/>
        <a:cs typeface="ＭＳ Ｐゴシック"/>
      </a:defRPr>
    </a:lvl2pPr>
    <a:lvl3pPr marL="914043" algn="l" rtl="0" eaLnBrk="0" fontAlgn="base" hangingPunct="0">
      <a:spcBef>
        <a:spcPct val="30000"/>
      </a:spcBef>
      <a:spcAft>
        <a:spcPct val="0"/>
      </a:spcAft>
      <a:defRPr sz="1200" kern="1200">
        <a:solidFill>
          <a:schemeClr val="tx1"/>
        </a:solidFill>
        <a:latin typeface="Arial" pitchFamily="-65" charset="0"/>
        <a:ea typeface="ＭＳ Ｐゴシック" pitchFamily="-65" charset="-128"/>
        <a:cs typeface="ＭＳ Ｐゴシック"/>
      </a:defRPr>
    </a:lvl3pPr>
    <a:lvl4pPr marL="1371061" algn="l" rtl="0" eaLnBrk="0" fontAlgn="base" hangingPunct="0">
      <a:spcBef>
        <a:spcPct val="30000"/>
      </a:spcBef>
      <a:spcAft>
        <a:spcPct val="0"/>
      </a:spcAft>
      <a:defRPr sz="1200" kern="1200">
        <a:solidFill>
          <a:schemeClr val="tx1"/>
        </a:solidFill>
        <a:latin typeface="Arial" pitchFamily="-65" charset="0"/>
        <a:ea typeface="ＭＳ Ｐゴシック" pitchFamily="-65" charset="-128"/>
        <a:cs typeface="ＭＳ Ｐゴシック"/>
      </a:defRPr>
    </a:lvl4pPr>
    <a:lvl5pPr marL="1828082" algn="l" rtl="0" eaLnBrk="0" fontAlgn="base" hangingPunct="0">
      <a:spcBef>
        <a:spcPct val="30000"/>
      </a:spcBef>
      <a:spcAft>
        <a:spcPct val="0"/>
      </a:spcAft>
      <a:defRPr sz="1200" kern="1200">
        <a:solidFill>
          <a:schemeClr val="tx1"/>
        </a:solidFill>
        <a:latin typeface="Arial" pitchFamily="-65" charset="0"/>
        <a:ea typeface="ＭＳ Ｐゴシック" pitchFamily="-65" charset="-128"/>
        <a:cs typeface="ＭＳ Ｐゴシック"/>
      </a:defRPr>
    </a:lvl5pPr>
    <a:lvl6pPr marL="2285100" algn="l" defTabSz="457021" rtl="0" eaLnBrk="1" latinLnBrk="0" hangingPunct="1">
      <a:defRPr sz="1200" kern="1200">
        <a:solidFill>
          <a:schemeClr val="tx1"/>
        </a:solidFill>
        <a:latin typeface="+mn-lt"/>
        <a:ea typeface="+mn-ea"/>
        <a:cs typeface="+mn-cs"/>
      </a:defRPr>
    </a:lvl6pPr>
    <a:lvl7pPr marL="2742126" algn="l" defTabSz="457021" rtl="0" eaLnBrk="1" latinLnBrk="0" hangingPunct="1">
      <a:defRPr sz="1200" kern="1200">
        <a:solidFill>
          <a:schemeClr val="tx1"/>
        </a:solidFill>
        <a:latin typeface="+mn-lt"/>
        <a:ea typeface="+mn-ea"/>
        <a:cs typeface="+mn-cs"/>
      </a:defRPr>
    </a:lvl7pPr>
    <a:lvl8pPr marL="3199143" algn="l" defTabSz="457021" rtl="0" eaLnBrk="1" latinLnBrk="0" hangingPunct="1">
      <a:defRPr sz="1200" kern="1200">
        <a:solidFill>
          <a:schemeClr val="tx1"/>
        </a:solidFill>
        <a:latin typeface="+mn-lt"/>
        <a:ea typeface="+mn-ea"/>
        <a:cs typeface="+mn-cs"/>
      </a:defRPr>
    </a:lvl8pPr>
    <a:lvl9pPr marL="3656164" algn="l" defTabSz="45702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Arial" pitchFamily="-65" charset="0"/>
              <a:ea typeface="ＭＳ Ｐゴシック" pitchFamily="-65" charset="-128"/>
              <a:cs typeface="ＭＳ Ｐゴシック" pitchFamily="-65" charset="-128"/>
            </a:endParaRPr>
          </a:p>
        </p:txBody>
      </p:sp>
    </p:spTree>
    <p:extLst>
      <p:ext uri="{BB962C8B-B14F-4D97-AF65-F5344CB8AC3E}">
        <p14:creationId xmlns:p14="http://schemas.microsoft.com/office/powerpoint/2010/main" val="12319369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1200" y="744538"/>
            <a:ext cx="5375275" cy="3722687"/>
          </a:xfrm>
        </p:spPr>
      </p:sp>
      <p:sp>
        <p:nvSpPr>
          <p:cNvPr id="3" name="Notes Placeholder 2"/>
          <p:cNvSpPr>
            <a:spLocks noGrp="1"/>
          </p:cNvSpPr>
          <p:nvPr>
            <p:ph type="body" idx="1"/>
          </p:nvPr>
        </p:nvSpPr>
        <p:spPr/>
        <p:txBody>
          <a:bodyPr/>
          <a:lstStyle/>
          <a:p>
            <a:endParaRPr lang="en-GB" sz="1600" kern="1200" dirty="0">
              <a:solidFill>
                <a:schemeClr val="tx1"/>
              </a:solidFill>
              <a:effectLst/>
              <a:latin typeface="Arial" pitchFamily="-65" charset="0"/>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defRPr/>
            </a:pPr>
            <a:fld id="{932A0ED4-877A-4765-9A7E-C005CC7A4D3D}" type="slidenum">
              <a:rPr lang="en-GB" smtClean="0">
                <a:solidFill>
                  <a:prstClr val="black"/>
                </a:solidFill>
              </a:rPr>
              <a:pPr>
                <a:defRPr/>
              </a:pPr>
              <a:t>2</a:t>
            </a:fld>
            <a:endParaRPr lang="en-GB">
              <a:solidFill>
                <a:prstClr val="black"/>
              </a:solidFill>
            </a:endParaRPr>
          </a:p>
        </p:txBody>
      </p:sp>
    </p:spTree>
    <p:extLst>
      <p:ext uri="{BB962C8B-B14F-4D97-AF65-F5344CB8AC3E}">
        <p14:creationId xmlns:p14="http://schemas.microsoft.com/office/powerpoint/2010/main" val="2305095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1200" y="744538"/>
            <a:ext cx="5375275" cy="3722687"/>
          </a:xfrm>
        </p:spPr>
      </p:sp>
      <p:sp>
        <p:nvSpPr>
          <p:cNvPr id="3" name="Notes Placeholder 2"/>
          <p:cNvSpPr>
            <a:spLocks noGrp="1"/>
          </p:cNvSpPr>
          <p:nvPr>
            <p:ph type="body" idx="1"/>
          </p:nvPr>
        </p:nvSpPr>
        <p:spPr/>
        <p:txBody>
          <a:bodyPr/>
          <a:lstStyle/>
          <a:p>
            <a:endParaRPr lang="en-GB" sz="1200" kern="1200" dirty="0">
              <a:solidFill>
                <a:schemeClr val="tx1"/>
              </a:solidFill>
              <a:effectLst/>
              <a:latin typeface="Arial" pitchFamily="-65" charset="0"/>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defRPr/>
            </a:pPr>
            <a:fld id="{932A0ED4-877A-4765-9A7E-C005CC7A4D3D}" type="slidenum">
              <a:rPr lang="en-GB" smtClean="0">
                <a:solidFill>
                  <a:prstClr val="black"/>
                </a:solidFill>
              </a:rPr>
              <a:pPr>
                <a:defRPr/>
              </a:pPr>
              <a:t>3</a:t>
            </a:fld>
            <a:endParaRPr lang="en-GB">
              <a:solidFill>
                <a:prstClr val="black"/>
              </a:solidFill>
            </a:endParaRPr>
          </a:p>
        </p:txBody>
      </p:sp>
    </p:spTree>
    <p:extLst>
      <p:ext uri="{BB962C8B-B14F-4D97-AF65-F5344CB8AC3E}">
        <p14:creationId xmlns:p14="http://schemas.microsoft.com/office/powerpoint/2010/main" val="21685835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1200" y="744538"/>
            <a:ext cx="5375275" cy="3722687"/>
          </a:xfrm>
        </p:spPr>
      </p:sp>
      <p:sp>
        <p:nvSpPr>
          <p:cNvPr id="3" name="Notes Placeholder 2"/>
          <p:cNvSpPr>
            <a:spLocks noGrp="1"/>
          </p:cNvSpPr>
          <p:nvPr>
            <p:ph type="body" idx="1"/>
          </p:nvPr>
        </p:nvSpPr>
        <p:spPr/>
        <p:txBody>
          <a:bodyPr/>
          <a:lstStyle/>
          <a:p>
            <a:endParaRPr lang="en-GB" sz="1200" kern="1200" dirty="0">
              <a:solidFill>
                <a:schemeClr val="tx1"/>
              </a:solidFill>
              <a:effectLst/>
              <a:latin typeface="Arial" pitchFamily="-65" charset="0"/>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defRPr/>
            </a:pPr>
            <a:fld id="{932A0ED4-877A-4765-9A7E-C005CC7A4D3D}" type="slidenum">
              <a:rPr lang="en-GB" smtClean="0">
                <a:solidFill>
                  <a:prstClr val="black"/>
                </a:solidFill>
              </a:rPr>
              <a:pPr>
                <a:defRPr/>
              </a:pPr>
              <a:t>4</a:t>
            </a:fld>
            <a:endParaRPr lang="en-GB">
              <a:solidFill>
                <a:prstClr val="black"/>
              </a:solidFill>
            </a:endParaRPr>
          </a:p>
        </p:txBody>
      </p:sp>
    </p:spTree>
    <p:extLst>
      <p:ext uri="{BB962C8B-B14F-4D97-AF65-F5344CB8AC3E}">
        <p14:creationId xmlns:p14="http://schemas.microsoft.com/office/powerpoint/2010/main" val="2305095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1200" y="744538"/>
            <a:ext cx="5375275" cy="3722687"/>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Arial" pitchFamily="-65" charset="0"/>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defRPr/>
            </a:pPr>
            <a:fld id="{932A0ED4-877A-4765-9A7E-C005CC7A4D3D}" type="slidenum">
              <a:rPr lang="en-GB" smtClean="0">
                <a:solidFill>
                  <a:prstClr val="black"/>
                </a:solidFill>
              </a:rPr>
              <a:pPr>
                <a:defRPr/>
              </a:pPr>
              <a:t>5</a:t>
            </a:fld>
            <a:endParaRPr lang="en-GB">
              <a:solidFill>
                <a:prstClr val="black"/>
              </a:solidFill>
            </a:endParaRPr>
          </a:p>
        </p:txBody>
      </p:sp>
    </p:spTree>
    <p:extLst>
      <p:ext uri="{BB962C8B-B14F-4D97-AF65-F5344CB8AC3E}">
        <p14:creationId xmlns:p14="http://schemas.microsoft.com/office/powerpoint/2010/main" val="2305095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1200" y="744538"/>
            <a:ext cx="5375275" cy="3722687"/>
          </a:xfrm>
        </p:spPr>
      </p:sp>
      <p:sp>
        <p:nvSpPr>
          <p:cNvPr id="3" name="Notes Placeholder 2"/>
          <p:cNvSpPr>
            <a:spLocks noGrp="1"/>
          </p:cNvSpPr>
          <p:nvPr>
            <p:ph type="body" idx="1"/>
          </p:nvPr>
        </p:nvSpPr>
        <p:spPr/>
        <p:txBody>
          <a:bodyPr/>
          <a:lstStyle/>
          <a:p>
            <a:endParaRPr lang="en-GB" sz="1200" kern="1200" dirty="0">
              <a:solidFill>
                <a:schemeClr val="tx1"/>
              </a:solidFill>
              <a:effectLst/>
              <a:latin typeface="Arial" pitchFamily="-65" charset="0"/>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defRPr/>
            </a:pPr>
            <a:fld id="{932A0ED4-877A-4765-9A7E-C005CC7A4D3D}" type="slidenum">
              <a:rPr lang="en-GB" smtClean="0">
                <a:solidFill>
                  <a:prstClr val="black"/>
                </a:solidFill>
              </a:rPr>
              <a:pPr>
                <a:defRPr/>
              </a:pPr>
              <a:t>6</a:t>
            </a:fld>
            <a:endParaRPr lang="en-GB">
              <a:solidFill>
                <a:prstClr val="black"/>
              </a:solidFill>
            </a:endParaRPr>
          </a:p>
        </p:txBody>
      </p:sp>
    </p:spTree>
    <p:extLst>
      <p:ext uri="{BB962C8B-B14F-4D97-AF65-F5344CB8AC3E}">
        <p14:creationId xmlns:p14="http://schemas.microsoft.com/office/powerpoint/2010/main" val="2305095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1200" y="744538"/>
            <a:ext cx="5375275" cy="3722687"/>
          </a:xfrm>
        </p:spPr>
      </p:sp>
      <p:sp>
        <p:nvSpPr>
          <p:cNvPr id="3" name="Notes Placeholder 2"/>
          <p:cNvSpPr>
            <a:spLocks noGrp="1"/>
          </p:cNvSpPr>
          <p:nvPr>
            <p:ph type="body" idx="1"/>
          </p:nvPr>
        </p:nvSpPr>
        <p:spPr/>
        <p:txBody>
          <a:bodyPr/>
          <a:lstStyle/>
          <a:p>
            <a:endParaRPr lang="en-GB" sz="1200" kern="1200" dirty="0">
              <a:solidFill>
                <a:schemeClr val="tx1"/>
              </a:solidFill>
              <a:effectLst/>
              <a:latin typeface="Arial" pitchFamily="-65" charset="0"/>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defRPr/>
            </a:pPr>
            <a:fld id="{932A0ED4-877A-4765-9A7E-C005CC7A4D3D}" type="slidenum">
              <a:rPr lang="en-GB" smtClean="0">
                <a:solidFill>
                  <a:prstClr val="black"/>
                </a:solidFill>
              </a:rPr>
              <a:pPr>
                <a:defRPr/>
              </a:pPr>
              <a:t>7</a:t>
            </a:fld>
            <a:endParaRPr lang="en-GB">
              <a:solidFill>
                <a:prstClr val="black"/>
              </a:solidFill>
            </a:endParaRPr>
          </a:p>
        </p:txBody>
      </p:sp>
    </p:spTree>
    <p:extLst>
      <p:ext uri="{BB962C8B-B14F-4D97-AF65-F5344CB8AC3E}">
        <p14:creationId xmlns:p14="http://schemas.microsoft.com/office/powerpoint/2010/main" val="18057160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1200" y="744538"/>
            <a:ext cx="5375275" cy="3722687"/>
          </a:xfrm>
        </p:spPr>
      </p:sp>
      <p:sp>
        <p:nvSpPr>
          <p:cNvPr id="3" name="Notes Placeholder 2"/>
          <p:cNvSpPr>
            <a:spLocks noGrp="1"/>
          </p:cNvSpPr>
          <p:nvPr>
            <p:ph type="body" idx="1"/>
          </p:nvPr>
        </p:nvSpPr>
        <p:spPr/>
        <p:txBody>
          <a:bodyPr/>
          <a:lstStyle/>
          <a:p>
            <a:endParaRPr lang="en-GB" sz="1200" kern="1200" dirty="0">
              <a:solidFill>
                <a:schemeClr val="tx1"/>
              </a:solidFill>
              <a:effectLst/>
              <a:latin typeface="Arial" pitchFamily="-65" charset="0"/>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defRPr/>
            </a:pPr>
            <a:fld id="{932A0ED4-877A-4765-9A7E-C005CC7A4D3D}" type="slidenum">
              <a:rPr lang="en-GB" smtClean="0">
                <a:solidFill>
                  <a:prstClr val="black"/>
                </a:solidFill>
              </a:rPr>
              <a:pPr>
                <a:defRPr/>
              </a:pPr>
              <a:t>8</a:t>
            </a:fld>
            <a:endParaRPr lang="en-GB">
              <a:solidFill>
                <a:prstClr val="black"/>
              </a:solidFill>
            </a:endParaRPr>
          </a:p>
        </p:txBody>
      </p:sp>
    </p:spTree>
    <p:extLst>
      <p:ext uri="{BB962C8B-B14F-4D97-AF65-F5344CB8AC3E}">
        <p14:creationId xmlns:p14="http://schemas.microsoft.com/office/powerpoint/2010/main" val="40660429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1200" y="744538"/>
            <a:ext cx="5375275" cy="3722687"/>
          </a:xfrm>
        </p:spPr>
      </p:sp>
      <p:sp>
        <p:nvSpPr>
          <p:cNvPr id="3" name="Notes Placeholder 2"/>
          <p:cNvSpPr>
            <a:spLocks noGrp="1"/>
          </p:cNvSpPr>
          <p:nvPr>
            <p:ph type="body" idx="1"/>
          </p:nvPr>
        </p:nvSpPr>
        <p:spPr/>
        <p:txBody>
          <a:bodyPr/>
          <a:lstStyle/>
          <a:p>
            <a:endParaRPr lang="en-GB" sz="1200" kern="1200" dirty="0">
              <a:solidFill>
                <a:schemeClr val="tx1"/>
              </a:solidFill>
              <a:effectLst/>
              <a:latin typeface="Arial" pitchFamily="-65" charset="0"/>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defRPr/>
            </a:pPr>
            <a:fld id="{932A0ED4-877A-4765-9A7E-C005CC7A4D3D}" type="slidenum">
              <a:rPr lang="en-GB" smtClean="0">
                <a:solidFill>
                  <a:prstClr val="black"/>
                </a:solidFill>
              </a:rPr>
              <a:pPr>
                <a:defRPr/>
              </a:pPr>
              <a:t>9</a:t>
            </a:fld>
            <a:endParaRPr lang="en-GB">
              <a:solidFill>
                <a:prstClr val="black"/>
              </a:solidFill>
            </a:endParaRPr>
          </a:p>
        </p:txBody>
      </p:sp>
    </p:spTree>
    <p:extLst>
      <p:ext uri="{BB962C8B-B14F-4D97-AF65-F5344CB8AC3E}">
        <p14:creationId xmlns:p14="http://schemas.microsoft.com/office/powerpoint/2010/main" val="34469522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2" descr="LBG_vl_fc_p_c"/>
          <p:cNvPicPr>
            <a:picLocks noChangeAspect="1" noChangeArrowheads="1"/>
          </p:cNvPicPr>
          <p:nvPr/>
        </p:nvPicPr>
        <p:blipFill>
          <a:blip r:embed="rId2"/>
          <a:srcRect/>
          <a:stretch>
            <a:fillRect/>
          </a:stretch>
        </p:blipFill>
        <p:spPr bwMode="auto">
          <a:xfrm>
            <a:off x="8270878" y="368302"/>
            <a:ext cx="1258888" cy="1500188"/>
          </a:xfrm>
          <a:prstGeom prst="rect">
            <a:avLst/>
          </a:prstGeom>
          <a:noFill/>
          <a:ln w="9525">
            <a:noFill/>
            <a:miter lim="800000"/>
            <a:headEnd/>
            <a:tailEnd/>
          </a:ln>
        </p:spPr>
      </p:pic>
      <p:sp>
        <p:nvSpPr>
          <p:cNvPr id="5" name="Rectangle 9"/>
          <p:cNvSpPr/>
          <p:nvPr/>
        </p:nvSpPr>
        <p:spPr>
          <a:xfrm>
            <a:off x="8278831" y="6118465"/>
            <a:ext cx="1247775" cy="3540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5" tIns="45701" rIns="91405" bIns="45701" anchor="ctr"/>
          <a:lstStyle/>
          <a:p>
            <a:pPr algn="ctr">
              <a:defRPr/>
            </a:pPr>
            <a:r>
              <a:rPr lang="en-GB" sz="800" b="1" dirty="0">
                <a:solidFill>
                  <a:schemeClr val="bg2"/>
                </a:solidFill>
                <a:latin typeface="Arial" pitchFamily="34" charset="0"/>
                <a:cs typeface="Arial" pitchFamily="34" charset="0"/>
              </a:rPr>
              <a:t>INTERNAL USE ONLY</a:t>
            </a:r>
          </a:p>
        </p:txBody>
      </p:sp>
      <p:sp>
        <p:nvSpPr>
          <p:cNvPr id="2" name="Title 1"/>
          <p:cNvSpPr>
            <a:spLocks noGrp="1"/>
          </p:cNvSpPr>
          <p:nvPr>
            <p:ph type="ctrTitle"/>
          </p:nvPr>
        </p:nvSpPr>
        <p:spPr>
          <a:xfrm>
            <a:off x="416496" y="2230426"/>
            <a:ext cx="7776864" cy="1470025"/>
          </a:xfrm>
        </p:spPr>
        <p:txBody>
          <a:bodyPr anchor="t" anchorCtr="0"/>
          <a:lstStyle>
            <a:lvl1pPr>
              <a:lnSpc>
                <a:spcPts val="4600"/>
              </a:lnSpc>
              <a:defRPr sz="4400" cap="all" baseline="0"/>
            </a:lvl1pPr>
          </a:lstStyle>
          <a:p>
            <a:r>
              <a:rPr lang="en-US" dirty="0"/>
              <a:t>Click to edit Master title style</a:t>
            </a:r>
            <a:endParaRPr lang="en-GB" dirty="0"/>
          </a:p>
        </p:txBody>
      </p:sp>
      <p:sp>
        <p:nvSpPr>
          <p:cNvPr id="3" name="Subtitle 2"/>
          <p:cNvSpPr>
            <a:spLocks noGrp="1"/>
          </p:cNvSpPr>
          <p:nvPr>
            <p:ph type="subTitle" idx="1"/>
          </p:nvPr>
        </p:nvSpPr>
        <p:spPr>
          <a:xfrm>
            <a:off x="416496" y="3861261"/>
            <a:ext cx="7776864" cy="1752600"/>
          </a:xfrm>
        </p:spPr>
        <p:txBody>
          <a:bodyPr>
            <a:normAutofit/>
          </a:bodyPr>
          <a:lstStyle>
            <a:lvl1pPr marL="0" indent="0" algn="l">
              <a:spcBef>
                <a:spcPts val="0"/>
              </a:spcBef>
              <a:spcAft>
                <a:spcPts val="0"/>
              </a:spcAft>
              <a:buNone/>
              <a:defRPr sz="2000">
                <a:solidFill>
                  <a:schemeClr val="tx1"/>
                </a:solidFill>
              </a:defRPr>
            </a:lvl1pPr>
            <a:lvl2pPr marL="457021" indent="0" algn="ctr">
              <a:buNone/>
              <a:defRPr>
                <a:solidFill>
                  <a:schemeClr val="tx1">
                    <a:tint val="75000"/>
                  </a:schemeClr>
                </a:solidFill>
              </a:defRPr>
            </a:lvl2pPr>
            <a:lvl3pPr marL="914043" indent="0" algn="ctr">
              <a:buNone/>
              <a:defRPr>
                <a:solidFill>
                  <a:schemeClr val="tx1">
                    <a:tint val="75000"/>
                  </a:schemeClr>
                </a:solidFill>
              </a:defRPr>
            </a:lvl3pPr>
            <a:lvl4pPr marL="1371061" indent="0" algn="ctr">
              <a:buNone/>
              <a:defRPr>
                <a:solidFill>
                  <a:schemeClr val="tx1">
                    <a:tint val="75000"/>
                  </a:schemeClr>
                </a:solidFill>
              </a:defRPr>
            </a:lvl4pPr>
            <a:lvl5pPr marL="1828082" indent="0" algn="ctr">
              <a:buNone/>
              <a:defRPr>
                <a:solidFill>
                  <a:schemeClr val="tx1">
                    <a:tint val="75000"/>
                  </a:schemeClr>
                </a:solidFill>
              </a:defRPr>
            </a:lvl5pPr>
            <a:lvl6pPr marL="2285100" indent="0" algn="ctr">
              <a:buNone/>
              <a:defRPr>
                <a:solidFill>
                  <a:schemeClr val="tx1">
                    <a:tint val="75000"/>
                  </a:schemeClr>
                </a:solidFill>
              </a:defRPr>
            </a:lvl6pPr>
            <a:lvl7pPr marL="2742126" indent="0" algn="ctr">
              <a:buNone/>
              <a:defRPr>
                <a:solidFill>
                  <a:schemeClr val="tx1">
                    <a:tint val="75000"/>
                  </a:schemeClr>
                </a:solidFill>
              </a:defRPr>
            </a:lvl7pPr>
            <a:lvl8pPr marL="3199143" indent="0" algn="ctr">
              <a:buNone/>
              <a:defRPr>
                <a:solidFill>
                  <a:schemeClr val="tx1">
                    <a:tint val="75000"/>
                  </a:schemeClr>
                </a:solidFill>
              </a:defRPr>
            </a:lvl8pPr>
            <a:lvl9pPr marL="3656164" indent="0" algn="ctr">
              <a:buNone/>
              <a:defRPr>
                <a:solidFill>
                  <a:schemeClr val="tx1">
                    <a:tint val="75000"/>
                  </a:schemeClr>
                </a:solidFill>
              </a:defRPr>
            </a:lvl9pPr>
          </a:lstStyle>
          <a:p>
            <a:r>
              <a:rPr lang="en-US" dirty="0"/>
              <a:t>Click to edit Master subtitle style</a:t>
            </a:r>
          </a:p>
          <a:p>
            <a:r>
              <a:rPr lang="en-US" dirty="0"/>
              <a:t>01 Month 2013</a:t>
            </a:r>
            <a:endParaRPr lang="en-GB" dirty="0"/>
          </a:p>
        </p:txBody>
      </p:sp>
      <p:sp>
        <p:nvSpPr>
          <p:cNvPr id="6" name="hc" descr=" "/>
          <p:cNvSpPr txBox="1"/>
          <p:nvPr userDrawn="1"/>
        </p:nvSpPr>
        <p:spPr>
          <a:xfrm>
            <a:off x="0" y="14"/>
            <a:ext cx="9906000" cy="276999"/>
          </a:xfrm>
          <a:prstGeom prst="rect">
            <a:avLst/>
          </a:prstGeom>
          <a:noFill/>
        </p:spPr>
        <p:txBody>
          <a:bodyPr vert="horz" wrap="square" lIns="91405" tIns="45701" rIns="91405" bIns="45701" rtlCol="0">
            <a:spAutoFit/>
          </a:bodyPr>
          <a:lstStyle/>
          <a:p>
            <a:pPr algn="ctr"/>
            <a:r>
              <a:rPr lang="en-GB" sz="1200">
                <a:solidFill>
                  <a:schemeClr val="bg1"/>
                </a:solidFill>
              </a:rPr>
              <a:t> </a:t>
            </a:r>
            <a:endParaRPr lang="en-GB" sz="1200" dirty="0">
              <a:solidFill>
                <a:schemeClr val="bg1"/>
              </a:solidFill>
            </a:endParaRPr>
          </a:p>
        </p:txBody>
      </p:sp>
      <p:sp>
        <p:nvSpPr>
          <p:cNvPr id="7" name="fc" descr=" "/>
          <p:cNvSpPr txBox="1"/>
          <p:nvPr userDrawn="1"/>
        </p:nvSpPr>
        <p:spPr>
          <a:xfrm>
            <a:off x="0" y="6484862"/>
            <a:ext cx="9906000" cy="276999"/>
          </a:xfrm>
          <a:prstGeom prst="rect">
            <a:avLst/>
          </a:prstGeom>
          <a:noFill/>
        </p:spPr>
        <p:txBody>
          <a:bodyPr vert="horz" wrap="square" lIns="91405" tIns="45701" rIns="91405" bIns="45701" rtlCol="0">
            <a:spAutoFit/>
          </a:bodyPr>
          <a:lstStyle/>
          <a:p>
            <a:pPr algn="ctr"/>
            <a:r>
              <a:rPr lang="en-GB" sz="1200">
                <a:solidFill>
                  <a:schemeClr val="bg1"/>
                </a:solidFill>
              </a:rPr>
              <a:t> </a:t>
            </a:r>
            <a:endParaRPr lang="en-GB" sz="1200" dirty="0">
              <a:solidFill>
                <a:schemeClr val="bg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Graphic devices">
    <p:bg>
      <p:bgPr>
        <a:solidFill>
          <a:schemeClr val="bg1"/>
        </a:solidFill>
        <a:effectLst/>
      </p:bgPr>
    </p:bg>
    <p:spTree>
      <p:nvGrpSpPr>
        <p:cNvPr id="1" name=""/>
        <p:cNvGrpSpPr/>
        <p:nvPr/>
      </p:nvGrpSpPr>
      <p:grpSpPr>
        <a:xfrm>
          <a:off x="0" y="0"/>
          <a:ext cx="0" cy="0"/>
          <a:chOff x="0" y="0"/>
          <a:chExt cx="0" cy="0"/>
        </a:xfrm>
      </p:grpSpPr>
      <p:pic>
        <p:nvPicPr>
          <p:cNvPr id="5" name="Picture 12" descr="LBG_vl_fc_p_c"/>
          <p:cNvPicPr>
            <a:picLocks noChangeAspect="1" noChangeArrowheads="1"/>
          </p:cNvPicPr>
          <p:nvPr/>
        </p:nvPicPr>
        <p:blipFill>
          <a:blip r:embed="rId2"/>
          <a:srcRect/>
          <a:stretch>
            <a:fillRect/>
          </a:stretch>
        </p:blipFill>
        <p:spPr bwMode="auto">
          <a:xfrm>
            <a:off x="8832865" y="360365"/>
            <a:ext cx="835025" cy="995362"/>
          </a:xfrm>
          <a:prstGeom prst="rect">
            <a:avLst/>
          </a:prstGeom>
          <a:noFill/>
          <a:ln w="9525">
            <a:noFill/>
            <a:miter lim="800000"/>
            <a:headEnd/>
            <a:tailEnd/>
          </a:ln>
        </p:spPr>
      </p:pic>
      <p:cxnSp>
        <p:nvCxnSpPr>
          <p:cNvPr id="6" name="Straight Connector 7"/>
          <p:cNvCxnSpPr/>
          <p:nvPr/>
        </p:nvCxnSpPr>
        <p:spPr>
          <a:xfrm flipH="1">
            <a:off x="427043"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7" name="Straight Connector 8"/>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pic>
        <p:nvPicPr>
          <p:cNvPr id="8" name="Picture 11" descr="arrows.png"/>
          <p:cNvPicPr>
            <a:picLocks noChangeAspect="1"/>
          </p:cNvPicPr>
          <p:nvPr/>
        </p:nvPicPr>
        <p:blipFill>
          <a:blip r:embed="rId3"/>
          <a:srcRect/>
          <a:stretch>
            <a:fillRect/>
          </a:stretch>
        </p:blipFill>
        <p:spPr bwMode="auto">
          <a:xfrm>
            <a:off x="7" y="4005282"/>
            <a:ext cx="4719638" cy="2852737"/>
          </a:xfrm>
          <a:prstGeom prst="rect">
            <a:avLst/>
          </a:prstGeom>
          <a:noFill/>
          <a:ln w="9525">
            <a:noFill/>
            <a:miter lim="800000"/>
            <a:headEnd/>
            <a:tailEnd/>
          </a:ln>
        </p:spPr>
      </p:pic>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sz="half" idx="1"/>
          </p:nvPr>
        </p:nvSpPr>
        <p:spPr>
          <a:xfrm>
            <a:off x="416500" y="1699201"/>
            <a:ext cx="3960440" cy="2233856"/>
          </a:xfrm>
        </p:spPr>
        <p:txBody>
          <a:bodyPr>
            <a:normAutofit/>
          </a:bodyPr>
          <a:lstStyle>
            <a:lvl1pPr marL="0" indent="0">
              <a:spcBef>
                <a:spcPts val="0"/>
              </a:spcBef>
              <a:spcAft>
                <a:spcPts val="600"/>
              </a:spcAft>
              <a:buNone/>
              <a:defRPr sz="1800"/>
            </a:lvl1pPr>
            <a:lvl2pPr marL="0" indent="0">
              <a:buNone/>
              <a:defRPr sz="2400"/>
            </a:lvl2pPr>
            <a:lvl3pPr marL="0" indent="0">
              <a:buNone/>
              <a:defRPr sz="2000"/>
            </a:lvl3pPr>
            <a:lvl4pPr marL="0" indent="0">
              <a:buNone/>
              <a:defRPr sz="1800"/>
            </a:lvl4pPr>
            <a:lvl5pPr marL="0" indent="0">
              <a:buNone/>
              <a:defRPr sz="1800"/>
            </a:lvl5pPr>
            <a:lvl6pPr>
              <a:defRPr sz="1800"/>
            </a:lvl6pPr>
            <a:lvl7pPr>
              <a:defRPr sz="1800"/>
            </a:lvl7pPr>
            <a:lvl8pPr>
              <a:defRPr sz="1800"/>
            </a:lvl8pPr>
            <a:lvl9pPr>
              <a:defRPr sz="1800"/>
            </a:lvl9pPr>
          </a:lstStyle>
          <a:p>
            <a:pPr lvl="0"/>
            <a:r>
              <a:rPr lang="en-US" dirty="0"/>
              <a:t>Click to edit Master text styles</a:t>
            </a:r>
            <a:endParaRPr lang="en-GB" dirty="0"/>
          </a:p>
        </p:txBody>
      </p:sp>
      <p:sp>
        <p:nvSpPr>
          <p:cNvPr id="4" name="Content Placeholder 3"/>
          <p:cNvSpPr>
            <a:spLocks noGrp="1"/>
          </p:cNvSpPr>
          <p:nvPr>
            <p:ph sz="half" idx="2"/>
          </p:nvPr>
        </p:nvSpPr>
        <p:spPr>
          <a:xfrm>
            <a:off x="4520963" y="1700811"/>
            <a:ext cx="3960000" cy="2232248"/>
          </a:xfrm>
        </p:spPr>
        <p:txBody>
          <a:bodyPr>
            <a:normAutofit/>
          </a:bodyPr>
          <a:lstStyle>
            <a:lvl1pPr marL="0" indent="0">
              <a:spcBef>
                <a:spcPts val="0"/>
              </a:spcBef>
              <a:spcAft>
                <a:spcPts val="600"/>
              </a:spcAft>
              <a:buNone/>
              <a:defRPr sz="1800"/>
            </a:lvl1pPr>
            <a:lvl2pPr marL="0" indent="0">
              <a:buNone/>
              <a:defRPr sz="2400"/>
            </a:lvl2pPr>
            <a:lvl3pPr marL="0" indent="0">
              <a:buNone/>
              <a:defRPr sz="2000"/>
            </a:lvl3pPr>
            <a:lvl4pPr marL="0" indent="0">
              <a:buNone/>
              <a:defRPr sz="1800"/>
            </a:lvl4pPr>
            <a:lvl5pPr marL="0" indent="0">
              <a:buNone/>
              <a:defRPr sz="1800"/>
            </a:lvl5pPr>
            <a:lvl6pPr>
              <a:defRPr sz="1800"/>
            </a:lvl6pPr>
            <a:lvl7pPr>
              <a:defRPr sz="1800"/>
            </a:lvl7pPr>
            <a:lvl8pPr>
              <a:defRPr sz="1800"/>
            </a:lvl8pPr>
            <a:lvl9pPr>
              <a:defRPr sz="1800"/>
            </a:lvl9pPr>
          </a:lstStyle>
          <a:p>
            <a:pPr lvl="0"/>
            <a:r>
              <a:rPr lang="en-US" dirty="0"/>
              <a:t>Click to edit Master text styles</a:t>
            </a:r>
            <a:endParaRPr lang="en-GB" dirty="0"/>
          </a:p>
        </p:txBody>
      </p:sp>
      <p:sp>
        <p:nvSpPr>
          <p:cNvPr id="9" name="Slide Number Placeholder 6"/>
          <p:cNvSpPr>
            <a:spLocks noGrp="1"/>
          </p:cNvSpPr>
          <p:nvPr>
            <p:ph type="sldNum" sz="quarter" idx="10"/>
          </p:nvPr>
        </p:nvSpPr>
        <p:spPr/>
        <p:txBody>
          <a:bodyPr/>
          <a:lstStyle>
            <a:lvl1pPr>
              <a:defRPr/>
            </a:lvl1pPr>
          </a:lstStyle>
          <a:p>
            <a:pPr>
              <a:defRPr/>
            </a:pPr>
            <a:fld id="{BF587409-A15D-4D99-ADF0-78C436B7AC4B}" type="slidenum">
              <a:rPr lang="en-GB"/>
              <a:pPr>
                <a:defRPr/>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Graphic devices 2">
    <p:bg>
      <p:bgPr>
        <a:solidFill>
          <a:schemeClr val="bg1"/>
        </a:solidFill>
        <a:effectLst/>
      </p:bgPr>
    </p:bg>
    <p:spTree>
      <p:nvGrpSpPr>
        <p:cNvPr id="1" name=""/>
        <p:cNvGrpSpPr/>
        <p:nvPr/>
      </p:nvGrpSpPr>
      <p:grpSpPr>
        <a:xfrm>
          <a:off x="0" y="0"/>
          <a:ext cx="0" cy="0"/>
          <a:chOff x="0" y="0"/>
          <a:chExt cx="0" cy="0"/>
        </a:xfrm>
      </p:grpSpPr>
      <p:pic>
        <p:nvPicPr>
          <p:cNvPr id="4" name="Picture 12" descr="LBG_vl_fc_p_c"/>
          <p:cNvPicPr>
            <a:picLocks noChangeAspect="1" noChangeArrowheads="1"/>
          </p:cNvPicPr>
          <p:nvPr/>
        </p:nvPicPr>
        <p:blipFill>
          <a:blip r:embed="rId2"/>
          <a:srcRect/>
          <a:stretch>
            <a:fillRect/>
          </a:stretch>
        </p:blipFill>
        <p:spPr bwMode="auto">
          <a:xfrm>
            <a:off x="8832865" y="360365"/>
            <a:ext cx="835025" cy="995362"/>
          </a:xfrm>
          <a:prstGeom prst="rect">
            <a:avLst/>
          </a:prstGeom>
          <a:noFill/>
          <a:ln w="9525">
            <a:noFill/>
            <a:miter lim="800000"/>
            <a:headEnd/>
            <a:tailEnd/>
          </a:ln>
        </p:spPr>
      </p:pic>
      <p:cxnSp>
        <p:nvCxnSpPr>
          <p:cNvPr id="5" name="Straight Connector 10"/>
          <p:cNvCxnSpPr/>
          <p:nvPr/>
        </p:nvCxnSpPr>
        <p:spPr>
          <a:xfrm flipH="1">
            <a:off x="427043"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6" name="Straight Connector 11"/>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pic>
        <p:nvPicPr>
          <p:cNvPr id="7" name="Picture 7" descr="bubbles.png"/>
          <p:cNvPicPr>
            <a:picLocks noChangeAspect="1"/>
          </p:cNvPicPr>
          <p:nvPr/>
        </p:nvPicPr>
        <p:blipFill>
          <a:blip r:embed="rId3"/>
          <a:srcRect/>
          <a:stretch>
            <a:fillRect/>
          </a:stretch>
        </p:blipFill>
        <p:spPr bwMode="auto">
          <a:xfrm>
            <a:off x="4551377" y="2085989"/>
            <a:ext cx="5354637" cy="4772025"/>
          </a:xfrm>
          <a:prstGeom prst="rect">
            <a:avLst/>
          </a:prstGeom>
          <a:noFill/>
          <a:ln w="9525">
            <a:noFill/>
            <a:miter lim="800000"/>
            <a:headEnd/>
            <a:tailEnd/>
          </a:ln>
        </p:spPr>
      </p:pic>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sz="half" idx="1"/>
          </p:nvPr>
        </p:nvSpPr>
        <p:spPr>
          <a:xfrm>
            <a:off x="416500" y="1699201"/>
            <a:ext cx="3960440" cy="4525963"/>
          </a:xfrm>
        </p:spPr>
        <p:txBody>
          <a:bodyPr>
            <a:normAutofit/>
          </a:bodyPr>
          <a:lstStyle>
            <a:lvl1pPr marL="0" indent="0">
              <a:spcBef>
                <a:spcPts val="0"/>
              </a:spcBef>
              <a:spcAft>
                <a:spcPts val="600"/>
              </a:spcAft>
              <a:buNone/>
              <a:defRPr sz="1800"/>
            </a:lvl1pPr>
            <a:lvl2pPr marL="0" indent="0">
              <a:buNone/>
              <a:defRPr sz="2400"/>
            </a:lvl2pPr>
            <a:lvl3pPr marL="0" indent="0">
              <a:buNone/>
              <a:defRPr sz="2000"/>
            </a:lvl3pPr>
            <a:lvl4pPr marL="0" indent="0">
              <a:buNone/>
              <a:defRPr sz="1800"/>
            </a:lvl4pPr>
            <a:lvl5pPr marL="0" indent="0">
              <a:buNone/>
              <a:defRPr sz="1800"/>
            </a:lvl5pPr>
            <a:lvl6pPr>
              <a:defRPr sz="1800"/>
            </a:lvl6pPr>
            <a:lvl7pPr>
              <a:defRPr sz="1800"/>
            </a:lvl7pPr>
            <a:lvl8pPr>
              <a:defRPr sz="1800"/>
            </a:lvl8pPr>
            <a:lvl9pPr>
              <a:defRPr sz="1800"/>
            </a:lvl9pPr>
          </a:lstStyle>
          <a:p>
            <a:pPr lvl="0"/>
            <a:r>
              <a:rPr lang="en-US" dirty="0"/>
              <a:t>Click to edit Master text styles</a:t>
            </a:r>
            <a:endParaRPr lang="en-GB" dirty="0"/>
          </a:p>
        </p:txBody>
      </p:sp>
      <p:sp>
        <p:nvSpPr>
          <p:cNvPr id="8" name="Slide Number Placeholder 6"/>
          <p:cNvSpPr>
            <a:spLocks noGrp="1"/>
          </p:cNvSpPr>
          <p:nvPr>
            <p:ph type="sldNum" sz="quarter" idx="10"/>
          </p:nvPr>
        </p:nvSpPr>
        <p:spPr/>
        <p:txBody>
          <a:bodyPr/>
          <a:lstStyle>
            <a:lvl1pPr>
              <a:defRPr/>
            </a:lvl1pPr>
          </a:lstStyle>
          <a:p>
            <a:pPr>
              <a:defRPr/>
            </a:pPr>
            <a:fld id="{59917B3D-D964-4264-AFB1-5BB1ED028FF4}" type="slidenum">
              <a:rPr lang="en-GB"/>
              <a:pPr>
                <a:defRPr/>
              </a:pPr>
              <a:t>‹#›</a:t>
            </a:fld>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Graphic devices - Quote">
    <p:bg>
      <p:bgPr>
        <a:solidFill>
          <a:schemeClr val="bg1"/>
        </a:solidFill>
        <a:effectLst/>
      </p:bgPr>
    </p:bg>
    <p:spTree>
      <p:nvGrpSpPr>
        <p:cNvPr id="1" name=""/>
        <p:cNvGrpSpPr/>
        <p:nvPr/>
      </p:nvGrpSpPr>
      <p:grpSpPr>
        <a:xfrm>
          <a:off x="0" y="0"/>
          <a:ext cx="0" cy="0"/>
          <a:chOff x="0" y="0"/>
          <a:chExt cx="0" cy="0"/>
        </a:xfrm>
      </p:grpSpPr>
      <p:pic>
        <p:nvPicPr>
          <p:cNvPr id="4" name="Picture 12" descr="LBG_vl_fc_p_c"/>
          <p:cNvPicPr>
            <a:picLocks noChangeAspect="1" noChangeArrowheads="1"/>
          </p:cNvPicPr>
          <p:nvPr/>
        </p:nvPicPr>
        <p:blipFill>
          <a:blip r:embed="rId2"/>
          <a:srcRect/>
          <a:stretch>
            <a:fillRect/>
          </a:stretch>
        </p:blipFill>
        <p:spPr bwMode="auto">
          <a:xfrm>
            <a:off x="8832865" y="360365"/>
            <a:ext cx="835025" cy="995362"/>
          </a:xfrm>
          <a:prstGeom prst="rect">
            <a:avLst/>
          </a:prstGeom>
          <a:noFill/>
          <a:ln w="9525">
            <a:noFill/>
            <a:miter lim="800000"/>
            <a:headEnd/>
            <a:tailEnd/>
          </a:ln>
        </p:spPr>
      </p:pic>
      <p:cxnSp>
        <p:nvCxnSpPr>
          <p:cNvPr id="5" name="Straight Connector 5"/>
          <p:cNvCxnSpPr/>
          <p:nvPr/>
        </p:nvCxnSpPr>
        <p:spPr>
          <a:xfrm flipH="1">
            <a:off x="427043"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6" name="Straight Connector 7"/>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pic>
        <p:nvPicPr>
          <p:cNvPr id="7" name="Picture 8" descr="QUOTES.png"/>
          <p:cNvPicPr>
            <a:picLocks noChangeAspect="1"/>
          </p:cNvPicPr>
          <p:nvPr/>
        </p:nvPicPr>
        <p:blipFill>
          <a:blip r:embed="rId3"/>
          <a:srcRect/>
          <a:stretch>
            <a:fillRect/>
          </a:stretch>
        </p:blipFill>
        <p:spPr bwMode="auto">
          <a:xfrm>
            <a:off x="4881577" y="1700237"/>
            <a:ext cx="5024437" cy="4321175"/>
          </a:xfrm>
          <a:prstGeom prst="rect">
            <a:avLst/>
          </a:prstGeom>
          <a:noFill/>
          <a:ln w="9525">
            <a:noFill/>
            <a:miter lim="800000"/>
            <a:headEnd/>
            <a:tailEnd/>
          </a:ln>
        </p:spPr>
      </p:pic>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sz="half" idx="1"/>
          </p:nvPr>
        </p:nvSpPr>
        <p:spPr>
          <a:xfrm>
            <a:off x="416500" y="1699201"/>
            <a:ext cx="3960440" cy="4525963"/>
          </a:xfrm>
        </p:spPr>
        <p:txBody>
          <a:bodyPr>
            <a:normAutofit/>
          </a:bodyPr>
          <a:lstStyle>
            <a:lvl1pPr marL="0" indent="0">
              <a:spcBef>
                <a:spcPts val="0"/>
              </a:spcBef>
              <a:spcAft>
                <a:spcPts val="600"/>
              </a:spcAft>
              <a:buNone/>
              <a:defRPr sz="1800"/>
            </a:lvl1pPr>
            <a:lvl2pPr marL="0" indent="0">
              <a:buNone/>
              <a:defRPr sz="2400"/>
            </a:lvl2pPr>
            <a:lvl3pPr marL="0" indent="0">
              <a:buNone/>
              <a:defRPr sz="2000"/>
            </a:lvl3pPr>
            <a:lvl4pPr marL="0" indent="0">
              <a:buNone/>
              <a:defRPr sz="1800"/>
            </a:lvl4pPr>
            <a:lvl5pPr marL="0" indent="0">
              <a:buNone/>
              <a:defRPr sz="1800"/>
            </a:lvl5pPr>
            <a:lvl6pPr>
              <a:defRPr sz="1800"/>
            </a:lvl6pPr>
            <a:lvl7pPr>
              <a:defRPr sz="1800"/>
            </a:lvl7pPr>
            <a:lvl8pPr>
              <a:defRPr sz="1800"/>
            </a:lvl8pPr>
            <a:lvl9pPr>
              <a:defRPr sz="1800"/>
            </a:lvl9pPr>
          </a:lstStyle>
          <a:p>
            <a:pPr lvl="0"/>
            <a:r>
              <a:rPr lang="en-US" dirty="0"/>
              <a:t>Click to edit Master text styles</a:t>
            </a:r>
            <a:endParaRPr lang="en-GB" dirty="0"/>
          </a:p>
        </p:txBody>
      </p:sp>
      <p:sp>
        <p:nvSpPr>
          <p:cNvPr id="8" name="Slide Number Placeholder 6"/>
          <p:cNvSpPr>
            <a:spLocks noGrp="1"/>
          </p:cNvSpPr>
          <p:nvPr>
            <p:ph type="sldNum" sz="quarter" idx="10"/>
          </p:nvPr>
        </p:nvSpPr>
        <p:spPr/>
        <p:txBody>
          <a:bodyPr/>
          <a:lstStyle>
            <a:lvl1pPr>
              <a:defRPr/>
            </a:lvl1pPr>
          </a:lstStyle>
          <a:p>
            <a:pPr>
              <a:defRPr/>
            </a:pPr>
            <a:fld id="{BA387C3D-7A62-453B-8E40-04DE4AED9042}" type="slidenum">
              <a:rPr lang="en-GB"/>
              <a:pPr>
                <a:defRPr/>
              </a:pPr>
              <a:t>‹#›</a:t>
            </a:fld>
            <a:endParaRPr lang="en-GB"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Graphic devices - Value logo">
    <p:spTree>
      <p:nvGrpSpPr>
        <p:cNvPr id="1" name=""/>
        <p:cNvGrpSpPr/>
        <p:nvPr/>
      </p:nvGrpSpPr>
      <p:grpSpPr>
        <a:xfrm>
          <a:off x="0" y="0"/>
          <a:ext cx="0" cy="0"/>
          <a:chOff x="0" y="0"/>
          <a:chExt cx="0" cy="0"/>
        </a:xfrm>
      </p:grpSpPr>
      <p:pic>
        <p:nvPicPr>
          <p:cNvPr id="4" name="Picture 12" descr="LBG_vl_fc_p_c"/>
          <p:cNvPicPr>
            <a:picLocks noChangeAspect="1" noChangeArrowheads="1"/>
          </p:cNvPicPr>
          <p:nvPr/>
        </p:nvPicPr>
        <p:blipFill>
          <a:blip r:embed="rId2"/>
          <a:srcRect/>
          <a:stretch>
            <a:fillRect/>
          </a:stretch>
        </p:blipFill>
        <p:spPr bwMode="auto">
          <a:xfrm>
            <a:off x="8832865" y="360365"/>
            <a:ext cx="835025" cy="995362"/>
          </a:xfrm>
          <a:prstGeom prst="rect">
            <a:avLst/>
          </a:prstGeom>
          <a:noFill/>
          <a:ln w="9525">
            <a:noFill/>
            <a:miter lim="800000"/>
            <a:headEnd/>
            <a:tailEnd/>
          </a:ln>
        </p:spPr>
      </p:pic>
      <p:cxnSp>
        <p:nvCxnSpPr>
          <p:cNvPr id="5" name="Straight Connector 5"/>
          <p:cNvCxnSpPr/>
          <p:nvPr/>
        </p:nvCxnSpPr>
        <p:spPr>
          <a:xfrm flipH="1">
            <a:off x="427043"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6" name="Straight Connector 7"/>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sz="half" idx="1"/>
          </p:nvPr>
        </p:nvSpPr>
        <p:spPr>
          <a:xfrm>
            <a:off x="416500" y="1699201"/>
            <a:ext cx="3960440" cy="4525963"/>
          </a:xfrm>
        </p:spPr>
        <p:txBody>
          <a:bodyPr>
            <a:normAutofit/>
          </a:bodyPr>
          <a:lstStyle>
            <a:lvl1pPr marL="0" indent="0">
              <a:spcBef>
                <a:spcPts val="0"/>
              </a:spcBef>
              <a:spcAft>
                <a:spcPts val="600"/>
              </a:spcAft>
              <a:buNone/>
              <a:defRPr sz="1800"/>
            </a:lvl1pPr>
            <a:lvl2pPr marL="0" indent="0">
              <a:buNone/>
              <a:defRPr sz="2400"/>
            </a:lvl2pPr>
            <a:lvl3pPr marL="0" indent="0">
              <a:buNone/>
              <a:defRPr sz="2000"/>
            </a:lvl3pPr>
            <a:lvl4pPr marL="0" indent="0">
              <a:buNone/>
              <a:defRPr sz="1800"/>
            </a:lvl4pPr>
            <a:lvl5pPr marL="0" indent="0">
              <a:buNone/>
              <a:defRPr sz="1800"/>
            </a:lvl5pPr>
            <a:lvl6pPr>
              <a:defRPr sz="1800"/>
            </a:lvl6pPr>
            <a:lvl7pPr>
              <a:defRPr sz="1800"/>
            </a:lvl7pPr>
            <a:lvl8pPr>
              <a:defRPr sz="1800"/>
            </a:lvl8pPr>
            <a:lvl9pPr>
              <a:defRPr sz="1800"/>
            </a:lvl9pPr>
          </a:lstStyle>
          <a:p>
            <a:pPr lvl="0"/>
            <a:r>
              <a:rPr lang="en-US" dirty="0"/>
              <a:t>Click to edit Master text styles</a:t>
            </a:r>
            <a:endParaRPr lang="en-GB" dirty="0"/>
          </a:p>
        </p:txBody>
      </p:sp>
      <p:sp>
        <p:nvSpPr>
          <p:cNvPr id="7" name="Slide Number Placeholder 6"/>
          <p:cNvSpPr>
            <a:spLocks noGrp="1"/>
          </p:cNvSpPr>
          <p:nvPr>
            <p:ph type="sldNum" sz="quarter" idx="10"/>
          </p:nvPr>
        </p:nvSpPr>
        <p:spPr/>
        <p:txBody>
          <a:bodyPr/>
          <a:lstStyle>
            <a:lvl1pPr>
              <a:defRPr/>
            </a:lvl1pPr>
          </a:lstStyle>
          <a:p>
            <a:pPr>
              <a:defRPr/>
            </a:pPr>
            <a:fld id="{1F1C474F-1E03-4443-B2E1-DC1A9AC2414D}" type="slidenum">
              <a:rPr lang="en-GB"/>
              <a:pPr>
                <a:defRPr/>
              </a:pPr>
              <a:t>‹#›</a:t>
            </a:fld>
            <a:endParaRPr lang="en-GB"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12" descr="LBG_vl_fc_p_c"/>
          <p:cNvPicPr>
            <a:picLocks noChangeAspect="1" noChangeArrowheads="1"/>
          </p:cNvPicPr>
          <p:nvPr/>
        </p:nvPicPr>
        <p:blipFill>
          <a:blip r:embed="rId2"/>
          <a:srcRect/>
          <a:stretch>
            <a:fillRect/>
          </a:stretch>
        </p:blipFill>
        <p:spPr bwMode="auto">
          <a:xfrm>
            <a:off x="8832865" y="360365"/>
            <a:ext cx="835025" cy="995362"/>
          </a:xfrm>
          <a:prstGeom prst="rect">
            <a:avLst/>
          </a:prstGeom>
          <a:noFill/>
          <a:ln w="9525">
            <a:noFill/>
            <a:miter lim="800000"/>
            <a:headEnd/>
            <a:tailEnd/>
          </a:ln>
        </p:spPr>
      </p:pic>
      <p:cxnSp>
        <p:nvCxnSpPr>
          <p:cNvPr id="4" name="Straight Connector 5"/>
          <p:cNvCxnSpPr/>
          <p:nvPr/>
        </p:nvCxnSpPr>
        <p:spPr>
          <a:xfrm flipH="1">
            <a:off x="427043"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5" name="Straight Connector 7"/>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6" name="Slide Number Placeholder 4"/>
          <p:cNvSpPr>
            <a:spLocks noGrp="1"/>
          </p:cNvSpPr>
          <p:nvPr>
            <p:ph type="sldNum" sz="quarter" idx="10"/>
          </p:nvPr>
        </p:nvSpPr>
        <p:spPr/>
        <p:txBody>
          <a:bodyPr/>
          <a:lstStyle>
            <a:lvl1pPr>
              <a:defRPr/>
            </a:lvl1pPr>
          </a:lstStyle>
          <a:p>
            <a:pPr>
              <a:defRPr/>
            </a:pPr>
            <a:fld id="{377DBE16-C678-44A0-BF49-A771E2CB6F8A}" type="slidenum">
              <a:rPr lang="en-GB"/>
              <a:pPr>
                <a:defRPr/>
              </a:pPr>
              <a:t>‹#›</a:t>
            </a:fld>
            <a:endParaRPr lang="en-GB"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07F2AE5-27C5-F14E-8505-76ACB1796D60}"/>
              </a:ext>
            </a:extLst>
          </p:cNvPr>
          <p:cNvSpPr>
            <a:spLocks noGrp="1"/>
          </p:cNvSpPr>
          <p:nvPr>
            <p:ph type="title" hasCustomPrompt="1"/>
          </p:nvPr>
        </p:nvSpPr>
        <p:spPr>
          <a:xfrm>
            <a:off x="0" y="753982"/>
            <a:ext cx="9906000" cy="1093788"/>
          </a:xfr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lvl1pPr>
          </a:lstStyle>
          <a:p>
            <a:pPr lvl="0"/>
            <a:r>
              <a:rPr lang="en-US" sz="3600" cap="none" dirty="0">
                <a:solidFill>
                  <a:srgbClr val="00864F"/>
                </a:solidFill>
                <a:ea typeface="ＭＳ Ｐゴシック"/>
              </a:rPr>
              <a:t>Let’s get started</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Sign off with legal details">
    <p:spTree>
      <p:nvGrpSpPr>
        <p:cNvPr id="1" name=""/>
        <p:cNvGrpSpPr/>
        <p:nvPr/>
      </p:nvGrpSpPr>
      <p:grpSpPr>
        <a:xfrm>
          <a:off x="0" y="0"/>
          <a:ext cx="0" cy="0"/>
          <a:chOff x="0" y="0"/>
          <a:chExt cx="0" cy="0"/>
        </a:xfrm>
      </p:grpSpPr>
      <p:sp>
        <p:nvSpPr>
          <p:cNvPr id="2" name="Rectangle 6"/>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5" tIns="45701" rIns="91405" bIns="45701" anchor="ctr"/>
          <a:lstStyle/>
          <a:p>
            <a:pPr algn="ctr">
              <a:defRPr/>
            </a:pPr>
            <a:endParaRPr lang="en-GB" dirty="0"/>
          </a:p>
        </p:txBody>
      </p:sp>
      <p:pic>
        <p:nvPicPr>
          <p:cNvPr id="3" name="Picture 7" descr="LBG PPT Template Design_2007 update_v318.jpg"/>
          <p:cNvPicPr>
            <a:picLocks noChangeAspect="1"/>
          </p:cNvPicPr>
          <p:nvPr/>
        </p:nvPicPr>
        <p:blipFill>
          <a:blip r:embed="rId2"/>
          <a:srcRect/>
          <a:stretch>
            <a:fillRect/>
          </a:stretch>
        </p:blipFill>
        <p:spPr bwMode="auto">
          <a:xfrm>
            <a:off x="3729065" y="1844675"/>
            <a:ext cx="2663825" cy="3168650"/>
          </a:xfrm>
          <a:prstGeom prst="rect">
            <a:avLst/>
          </a:prstGeom>
          <a:noFill/>
          <a:ln w="9525">
            <a:noFill/>
            <a:miter lim="800000"/>
            <a:headEnd/>
            <a:tailEnd/>
          </a:ln>
        </p:spPr>
      </p:pic>
      <p:sp>
        <p:nvSpPr>
          <p:cNvPr id="4" name="TextBox 3"/>
          <p:cNvSpPr txBox="1"/>
          <p:nvPr/>
        </p:nvSpPr>
        <p:spPr>
          <a:xfrm>
            <a:off x="0" y="6196013"/>
            <a:ext cx="9906000" cy="215900"/>
          </a:xfrm>
          <a:prstGeom prst="rect">
            <a:avLst/>
          </a:prstGeom>
          <a:noFill/>
        </p:spPr>
        <p:txBody>
          <a:bodyPr lIns="91405" tIns="45701" rIns="91405" bIns="45701">
            <a:spAutoFit/>
          </a:bodyPr>
          <a:lstStyle/>
          <a:p>
            <a:pPr algn="ctr">
              <a:defRPr/>
            </a:pPr>
            <a:r>
              <a:rPr lang="en-GB" sz="800" dirty="0">
                <a:ea typeface="ＭＳ Ｐゴシック" pitchFamily="-65" charset="-128"/>
              </a:rPr>
              <a:t>© 2013 Lloyds Banking Group and its subsidiaries</a:t>
            </a:r>
            <a:endParaRPr lang="en-GB" sz="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2" descr="LBG_vl_fc_p_c"/>
          <p:cNvPicPr>
            <a:picLocks noChangeAspect="1" noChangeArrowheads="1"/>
          </p:cNvPicPr>
          <p:nvPr/>
        </p:nvPicPr>
        <p:blipFill>
          <a:blip r:embed="rId2"/>
          <a:srcRect/>
          <a:stretch>
            <a:fillRect/>
          </a:stretch>
        </p:blipFill>
        <p:spPr bwMode="auto">
          <a:xfrm>
            <a:off x="8270878" y="368302"/>
            <a:ext cx="1258888" cy="1500188"/>
          </a:xfrm>
          <a:prstGeom prst="rect">
            <a:avLst/>
          </a:prstGeom>
          <a:noFill/>
          <a:ln w="9525">
            <a:noFill/>
            <a:miter lim="800000"/>
            <a:headEnd/>
            <a:tailEnd/>
          </a:ln>
        </p:spPr>
      </p:pic>
      <p:sp>
        <p:nvSpPr>
          <p:cNvPr id="5" name="Rectangle 9"/>
          <p:cNvSpPr/>
          <p:nvPr/>
        </p:nvSpPr>
        <p:spPr>
          <a:xfrm>
            <a:off x="8278831" y="6118465"/>
            <a:ext cx="1247775" cy="3540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5" tIns="45701" rIns="91405" bIns="45701" anchor="ctr"/>
          <a:lstStyle/>
          <a:p>
            <a:pPr algn="ctr">
              <a:defRPr/>
            </a:pPr>
            <a:r>
              <a:rPr lang="en-GB" sz="800" b="1" dirty="0">
                <a:solidFill>
                  <a:schemeClr val="bg2"/>
                </a:solidFill>
                <a:latin typeface="Arial" pitchFamily="34" charset="0"/>
                <a:cs typeface="Arial" pitchFamily="34" charset="0"/>
              </a:rPr>
              <a:t>INTERNAL USE ONLY</a:t>
            </a:r>
          </a:p>
        </p:txBody>
      </p:sp>
      <p:sp>
        <p:nvSpPr>
          <p:cNvPr id="2" name="Title 1"/>
          <p:cNvSpPr>
            <a:spLocks noGrp="1"/>
          </p:cNvSpPr>
          <p:nvPr>
            <p:ph type="ctrTitle"/>
          </p:nvPr>
        </p:nvSpPr>
        <p:spPr>
          <a:xfrm>
            <a:off x="416496" y="2230426"/>
            <a:ext cx="7776864" cy="1470025"/>
          </a:xfrm>
        </p:spPr>
        <p:txBody>
          <a:bodyPr anchor="t" anchorCtr="0"/>
          <a:lstStyle>
            <a:lvl1pPr>
              <a:lnSpc>
                <a:spcPts val="4600"/>
              </a:lnSpc>
              <a:defRPr sz="4400" cap="all" baseline="0"/>
            </a:lvl1pPr>
          </a:lstStyle>
          <a:p>
            <a:r>
              <a:rPr lang="en-US" dirty="0"/>
              <a:t>Click to edit Master title style</a:t>
            </a:r>
            <a:endParaRPr lang="en-GB" dirty="0"/>
          </a:p>
        </p:txBody>
      </p:sp>
      <p:sp>
        <p:nvSpPr>
          <p:cNvPr id="3" name="Subtitle 2"/>
          <p:cNvSpPr>
            <a:spLocks noGrp="1"/>
          </p:cNvSpPr>
          <p:nvPr>
            <p:ph type="subTitle" idx="1"/>
          </p:nvPr>
        </p:nvSpPr>
        <p:spPr>
          <a:xfrm>
            <a:off x="416496" y="3861261"/>
            <a:ext cx="7776864" cy="1752600"/>
          </a:xfrm>
        </p:spPr>
        <p:txBody>
          <a:bodyPr>
            <a:normAutofit/>
          </a:bodyPr>
          <a:lstStyle>
            <a:lvl1pPr marL="0" indent="0" algn="l">
              <a:spcBef>
                <a:spcPts val="0"/>
              </a:spcBef>
              <a:spcAft>
                <a:spcPts val="0"/>
              </a:spcAft>
              <a:buNone/>
              <a:defRPr sz="2000">
                <a:solidFill>
                  <a:schemeClr val="tx1"/>
                </a:solidFill>
              </a:defRPr>
            </a:lvl1pPr>
            <a:lvl2pPr marL="457021" indent="0" algn="ctr">
              <a:buNone/>
              <a:defRPr>
                <a:solidFill>
                  <a:schemeClr val="tx1">
                    <a:tint val="75000"/>
                  </a:schemeClr>
                </a:solidFill>
              </a:defRPr>
            </a:lvl2pPr>
            <a:lvl3pPr marL="914043" indent="0" algn="ctr">
              <a:buNone/>
              <a:defRPr>
                <a:solidFill>
                  <a:schemeClr val="tx1">
                    <a:tint val="75000"/>
                  </a:schemeClr>
                </a:solidFill>
              </a:defRPr>
            </a:lvl3pPr>
            <a:lvl4pPr marL="1371061" indent="0" algn="ctr">
              <a:buNone/>
              <a:defRPr>
                <a:solidFill>
                  <a:schemeClr val="tx1">
                    <a:tint val="75000"/>
                  </a:schemeClr>
                </a:solidFill>
              </a:defRPr>
            </a:lvl4pPr>
            <a:lvl5pPr marL="1828082" indent="0" algn="ctr">
              <a:buNone/>
              <a:defRPr>
                <a:solidFill>
                  <a:schemeClr val="tx1">
                    <a:tint val="75000"/>
                  </a:schemeClr>
                </a:solidFill>
              </a:defRPr>
            </a:lvl5pPr>
            <a:lvl6pPr marL="2285100" indent="0" algn="ctr">
              <a:buNone/>
              <a:defRPr>
                <a:solidFill>
                  <a:schemeClr val="tx1">
                    <a:tint val="75000"/>
                  </a:schemeClr>
                </a:solidFill>
              </a:defRPr>
            </a:lvl6pPr>
            <a:lvl7pPr marL="2742126" indent="0" algn="ctr">
              <a:buNone/>
              <a:defRPr>
                <a:solidFill>
                  <a:schemeClr val="tx1">
                    <a:tint val="75000"/>
                  </a:schemeClr>
                </a:solidFill>
              </a:defRPr>
            </a:lvl7pPr>
            <a:lvl8pPr marL="3199143" indent="0" algn="ctr">
              <a:buNone/>
              <a:defRPr>
                <a:solidFill>
                  <a:schemeClr val="tx1">
                    <a:tint val="75000"/>
                  </a:schemeClr>
                </a:solidFill>
              </a:defRPr>
            </a:lvl8pPr>
            <a:lvl9pPr marL="3656164" indent="0" algn="ctr">
              <a:buNone/>
              <a:defRPr>
                <a:solidFill>
                  <a:schemeClr val="tx1">
                    <a:tint val="75000"/>
                  </a:schemeClr>
                </a:solidFill>
              </a:defRPr>
            </a:lvl9pPr>
          </a:lstStyle>
          <a:p>
            <a:r>
              <a:rPr lang="en-US" dirty="0"/>
              <a:t>Click to edit Master subtitle style</a:t>
            </a:r>
          </a:p>
          <a:p>
            <a:r>
              <a:rPr lang="en-US" dirty="0"/>
              <a:t>01 Month 2013</a:t>
            </a:r>
            <a:endParaRPr lang="en-GB" dirty="0"/>
          </a:p>
        </p:txBody>
      </p:sp>
      <p:sp>
        <p:nvSpPr>
          <p:cNvPr id="6" name="hc" descr=" "/>
          <p:cNvSpPr txBox="1"/>
          <p:nvPr userDrawn="1"/>
        </p:nvSpPr>
        <p:spPr>
          <a:xfrm>
            <a:off x="0" y="14"/>
            <a:ext cx="9906000" cy="276999"/>
          </a:xfrm>
          <a:prstGeom prst="rect">
            <a:avLst/>
          </a:prstGeom>
          <a:noFill/>
        </p:spPr>
        <p:txBody>
          <a:bodyPr vert="horz" wrap="square" lIns="91405" tIns="45701" rIns="91405" bIns="45701" rtlCol="0">
            <a:spAutoFit/>
          </a:bodyPr>
          <a:lstStyle/>
          <a:p>
            <a:pPr algn="ctr"/>
            <a:r>
              <a:rPr lang="en-GB" sz="1200">
                <a:solidFill>
                  <a:schemeClr val="bg1"/>
                </a:solidFill>
              </a:rPr>
              <a:t> </a:t>
            </a:r>
            <a:endParaRPr lang="en-GB" sz="1200" dirty="0">
              <a:solidFill>
                <a:schemeClr val="bg1"/>
              </a:solidFill>
            </a:endParaRPr>
          </a:p>
        </p:txBody>
      </p:sp>
      <p:sp>
        <p:nvSpPr>
          <p:cNvPr id="7" name="fc" descr=" "/>
          <p:cNvSpPr txBox="1"/>
          <p:nvPr userDrawn="1"/>
        </p:nvSpPr>
        <p:spPr>
          <a:xfrm>
            <a:off x="0" y="6484862"/>
            <a:ext cx="9906000" cy="276999"/>
          </a:xfrm>
          <a:prstGeom prst="rect">
            <a:avLst/>
          </a:prstGeom>
          <a:noFill/>
        </p:spPr>
        <p:txBody>
          <a:bodyPr vert="horz" wrap="square" lIns="91405" tIns="45701" rIns="91405" bIns="45701" rtlCol="0">
            <a:spAutoFit/>
          </a:bodyPr>
          <a:lstStyle/>
          <a:p>
            <a:pPr algn="ctr"/>
            <a:r>
              <a:rPr lang="en-GB" sz="1200">
                <a:solidFill>
                  <a:schemeClr val="bg1"/>
                </a:solidFill>
              </a:rPr>
              <a:t> </a:t>
            </a:r>
            <a:endParaRPr lang="en-GB" sz="1200" dirty="0">
              <a:solidFill>
                <a:schemeClr val="bg1"/>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Contents">
    <p:spTree>
      <p:nvGrpSpPr>
        <p:cNvPr id="1" name=""/>
        <p:cNvGrpSpPr/>
        <p:nvPr/>
      </p:nvGrpSpPr>
      <p:grpSpPr>
        <a:xfrm>
          <a:off x="0" y="0"/>
          <a:ext cx="0" cy="0"/>
          <a:chOff x="0" y="0"/>
          <a:chExt cx="0" cy="0"/>
        </a:xfrm>
      </p:grpSpPr>
      <p:pic>
        <p:nvPicPr>
          <p:cNvPr id="4" name="Picture 12" descr="LBG_vl_fc_p_c"/>
          <p:cNvPicPr>
            <a:picLocks noChangeAspect="1" noChangeArrowheads="1"/>
          </p:cNvPicPr>
          <p:nvPr/>
        </p:nvPicPr>
        <p:blipFill>
          <a:blip r:embed="rId2"/>
          <a:srcRect/>
          <a:stretch>
            <a:fillRect/>
          </a:stretch>
        </p:blipFill>
        <p:spPr bwMode="auto">
          <a:xfrm>
            <a:off x="8832865" y="360365"/>
            <a:ext cx="835025" cy="995362"/>
          </a:xfrm>
          <a:prstGeom prst="rect">
            <a:avLst/>
          </a:prstGeom>
          <a:noFill/>
          <a:ln w="9525">
            <a:noFill/>
            <a:miter lim="800000"/>
            <a:headEnd/>
            <a:tailEnd/>
          </a:ln>
        </p:spPr>
      </p:pic>
      <p:cxnSp>
        <p:nvCxnSpPr>
          <p:cNvPr id="5" name="Straight Connector 6"/>
          <p:cNvCxnSpPr/>
          <p:nvPr/>
        </p:nvCxnSpPr>
        <p:spPr>
          <a:xfrm flipH="1">
            <a:off x="427043"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6" name="Straight Connector 7"/>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idx="1"/>
          </p:nvPr>
        </p:nvSpPr>
        <p:spPr/>
        <p:txBody>
          <a:bodyPr>
            <a:normAutofit/>
          </a:bodyPr>
          <a:lstStyle>
            <a:lvl1pPr marL="133298" indent="-133298">
              <a:spcBef>
                <a:spcPts val="0"/>
              </a:spcBef>
              <a:spcAft>
                <a:spcPts val="800"/>
              </a:spcAft>
              <a:defRPr sz="1800" baseline="0"/>
            </a:lvl1pPr>
            <a:lvl2pPr>
              <a:defRPr sz="2000"/>
            </a:lvl2pPr>
            <a:lvl3pPr>
              <a:defRPr sz="2000"/>
            </a:lvl3pPr>
            <a:lvl4pPr>
              <a:defRPr sz="2000"/>
            </a:lvl4pPr>
            <a:lvl5pPr>
              <a:defRPr sz="2000"/>
            </a:lvl5pPr>
            <a:lvl6pPr>
              <a:defRPr/>
            </a:lvl6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5"/>
          <p:cNvSpPr>
            <a:spLocks noGrp="1"/>
          </p:cNvSpPr>
          <p:nvPr>
            <p:ph type="sldNum" sz="quarter" idx="10"/>
          </p:nvPr>
        </p:nvSpPr>
        <p:spPr/>
        <p:txBody>
          <a:bodyPr/>
          <a:lstStyle>
            <a:lvl1pPr>
              <a:defRPr/>
            </a:lvl1pPr>
          </a:lstStyle>
          <a:p>
            <a:pPr>
              <a:defRPr/>
            </a:pPr>
            <a:fld id="{D5A31CE6-D911-477C-A7AC-B7A8C71C2041}" type="slidenum">
              <a:rPr lang="en-GB"/>
              <a:pPr>
                <a:defRPr/>
              </a:pPr>
              <a:t>‹#›</a:t>
            </a:fld>
            <a:endParaRPr lang="en-GB"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Introduction">
    <p:spTree>
      <p:nvGrpSpPr>
        <p:cNvPr id="1" name=""/>
        <p:cNvGrpSpPr/>
        <p:nvPr/>
      </p:nvGrpSpPr>
      <p:grpSpPr>
        <a:xfrm>
          <a:off x="0" y="0"/>
          <a:ext cx="0" cy="0"/>
          <a:chOff x="0" y="0"/>
          <a:chExt cx="0" cy="0"/>
        </a:xfrm>
      </p:grpSpPr>
      <p:pic>
        <p:nvPicPr>
          <p:cNvPr id="4" name="Picture 12" descr="LBG_vl_fc_p_c"/>
          <p:cNvPicPr>
            <a:picLocks noChangeAspect="1" noChangeArrowheads="1"/>
          </p:cNvPicPr>
          <p:nvPr/>
        </p:nvPicPr>
        <p:blipFill>
          <a:blip r:embed="rId2"/>
          <a:srcRect/>
          <a:stretch>
            <a:fillRect/>
          </a:stretch>
        </p:blipFill>
        <p:spPr bwMode="auto">
          <a:xfrm>
            <a:off x="8832865" y="360365"/>
            <a:ext cx="835025" cy="995362"/>
          </a:xfrm>
          <a:prstGeom prst="rect">
            <a:avLst/>
          </a:prstGeom>
          <a:noFill/>
          <a:ln w="9525">
            <a:noFill/>
            <a:miter lim="800000"/>
            <a:headEnd/>
            <a:tailEnd/>
          </a:ln>
        </p:spPr>
      </p:pic>
      <p:cxnSp>
        <p:nvCxnSpPr>
          <p:cNvPr id="5" name="Straight Connector 6"/>
          <p:cNvCxnSpPr/>
          <p:nvPr/>
        </p:nvCxnSpPr>
        <p:spPr>
          <a:xfrm flipH="1">
            <a:off x="427043"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6" name="Straight Connector 8"/>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idx="1"/>
          </p:nvPr>
        </p:nvSpPr>
        <p:spPr/>
        <p:txBody>
          <a:bodyPr/>
          <a:lstStyle>
            <a:lvl1pPr marL="0" indent="0">
              <a:lnSpc>
                <a:spcPts val="2600"/>
              </a:lnSpc>
              <a:spcBef>
                <a:spcPts val="0"/>
              </a:spcBef>
              <a:spcAft>
                <a:spcPts val="600"/>
              </a:spcAft>
              <a:buNone/>
              <a:defRPr baseline="0"/>
            </a:lvl1pPr>
            <a:lvl2pPr>
              <a:buNone/>
              <a:defRPr/>
            </a:lvl2pPr>
            <a:lvl3pPr>
              <a:buNone/>
              <a:defRPr/>
            </a:lvl3pPr>
            <a:lvl4pPr>
              <a:buNone/>
              <a:defRPr/>
            </a:lvl4pPr>
            <a:lvl5pPr>
              <a:buNone/>
              <a:defRPr/>
            </a:lvl5pPr>
          </a:lstStyle>
          <a:p>
            <a:pPr lvl="0"/>
            <a:r>
              <a:rPr lang="en-US" dirty="0"/>
              <a:t>Click to edit Master text</a:t>
            </a:r>
            <a:endParaRPr lang="en-GB" dirty="0"/>
          </a:p>
        </p:txBody>
      </p:sp>
      <p:sp>
        <p:nvSpPr>
          <p:cNvPr id="7" name="Slide Number Placeholder 5"/>
          <p:cNvSpPr>
            <a:spLocks noGrp="1"/>
          </p:cNvSpPr>
          <p:nvPr>
            <p:ph type="sldNum" sz="quarter" idx="10"/>
          </p:nvPr>
        </p:nvSpPr>
        <p:spPr/>
        <p:txBody>
          <a:bodyPr/>
          <a:lstStyle>
            <a:lvl1pPr>
              <a:defRPr/>
            </a:lvl1pPr>
          </a:lstStyle>
          <a:p>
            <a:pPr>
              <a:defRPr/>
            </a:pPr>
            <a:fld id="{8644530C-80C8-451B-AD84-2D6386CC8471}" type="slidenum">
              <a:rPr lang="en-GB"/>
              <a:pPr>
                <a:defRPr/>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ontents">
    <p:spTree>
      <p:nvGrpSpPr>
        <p:cNvPr id="1" name=""/>
        <p:cNvGrpSpPr/>
        <p:nvPr/>
      </p:nvGrpSpPr>
      <p:grpSpPr>
        <a:xfrm>
          <a:off x="0" y="0"/>
          <a:ext cx="0" cy="0"/>
          <a:chOff x="0" y="0"/>
          <a:chExt cx="0" cy="0"/>
        </a:xfrm>
      </p:grpSpPr>
      <p:pic>
        <p:nvPicPr>
          <p:cNvPr id="4" name="Picture 12" descr="LBG_vl_fc_p_c"/>
          <p:cNvPicPr>
            <a:picLocks noChangeAspect="1" noChangeArrowheads="1"/>
          </p:cNvPicPr>
          <p:nvPr/>
        </p:nvPicPr>
        <p:blipFill>
          <a:blip r:embed="rId2"/>
          <a:srcRect/>
          <a:stretch>
            <a:fillRect/>
          </a:stretch>
        </p:blipFill>
        <p:spPr bwMode="auto">
          <a:xfrm>
            <a:off x="8832865" y="360365"/>
            <a:ext cx="835025" cy="995362"/>
          </a:xfrm>
          <a:prstGeom prst="rect">
            <a:avLst/>
          </a:prstGeom>
          <a:noFill/>
          <a:ln w="9525">
            <a:noFill/>
            <a:miter lim="800000"/>
            <a:headEnd/>
            <a:tailEnd/>
          </a:ln>
        </p:spPr>
      </p:pic>
      <p:cxnSp>
        <p:nvCxnSpPr>
          <p:cNvPr id="5" name="Straight Connector 6"/>
          <p:cNvCxnSpPr/>
          <p:nvPr/>
        </p:nvCxnSpPr>
        <p:spPr>
          <a:xfrm flipH="1">
            <a:off x="427043"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6" name="Straight Connector 7"/>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idx="1"/>
          </p:nvPr>
        </p:nvSpPr>
        <p:spPr/>
        <p:txBody>
          <a:bodyPr>
            <a:normAutofit/>
          </a:bodyPr>
          <a:lstStyle>
            <a:lvl1pPr marL="133298" indent="-133298">
              <a:spcBef>
                <a:spcPts val="0"/>
              </a:spcBef>
              <a:spcAft>
                <a:spcPts val="800"/>
              </a:spcAft>
              <a:defRPr sz="1800" baseline="0"/>
            </a:lvl1pPr>
            <a:lvl2pPr>
              <a:defRPr sz="2000"/>
            </a:lvl2pPr>
            <a:lvl3pPr>
              <a:defRPr sz="2000"/>
            </a:lvl3pPr>
            <a:lvl4pPr>
              <a:defRPr sz="2000"/>
            </a:lvl4pPr>
            <a:lvl5pPr>
              <a:defRPr sz="2000"/>
            </a:lvl5pPr>
            <a:lvl6pPr>
              <a:defRPr/>
            </a:lvl6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5"/>
          <p:cNvSpPr>
            <a:spLocks noGrp="1"/>
          </p:cNvSpPr>
          <p:nvPr>
            <p:ph type="sldNum" sz="quarter" idx="10"/>
          </p:nvPr>
        </p:nvSpPr>
        <p:spPr/>
        <p:txBody>
          <a:bodyPr/>
          <a:lstStyle>
            <a:lvl1pPr>
              <a:defRPr/>
            </a:lvl1pPr>
          </a:lstStyle>
          <a:p>
            <a:pPr>
              <a:defRPr/>
            </a:pPr>
            <a:fld id="{3C39C6FE-9654-4457-87DD-909190654A19}" type="slidenum">
              <a:rPr lang="en-GB"/>
              <a:pPr>
                <a:defRPr/>
              </a:pPr>
              <a:t>‹#›</a:t>
            </a:fld>
            <a:endParaRPr lang="en-GB"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12" descr="LBG_vl_fc_p_c"/>
          <p:cNvPicPr>
            <a:picLocks noChangeAspect="1" noChangeArrowheads="1"/>
          </p:cNvPicPr>
          <p:nvPr/>
        </p:nvPicPr>
        <p:blipFill>
          <a:blip r:embed="rId2"/>
          <a:srcRect/>
          <a:stretch>
            <a:fillRect/>
          </a:stretch>
        </p:blipFill>
        <p:spPr bwMode="auto">
          <a:xfrm>
            <a:off x="8832865" y="360365"/>
            <a:ext cx="835025" cy="995362"/>
          </a:xfrm>
          <a:prstGeom prst="rect">
            <a:avLst/>
          </a:prstGeom>
          <a:noFill/>
          <a:ln w="9525">
            <a:noFill/>
            <a:miter lim="800000"/>
            <a:headEnd/>
            <a:tailEnd/>
          </a:ln>
        </p:spPr>
      </p:pic>
      <p:cxnSp>
        <p:nvCxnSpPr>
          <p:cNvPr id="5" name="Straight Connector 7"/>
          <p:cNvCxnSpPr/>
          <p:nvPr/>
        </p:nvCxnSpPr>
        <p:spPr>
          <a:xfrm flipH="1">
            <a:off x="427043"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6" name="Straight Connector 8"/>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idx="1"/>
          </p:nvPr>
        </p:nvSpPr>
        <p:spPr/>
        <p:txBody>
          <a:bodyPr/>
          <a:lstStyle>
            <a:lvl1pPr>
              <a:spcBef>
                <a:spcPts val="0"/>
              </a:spcBef>
              <a:spcAft>
                <a:spcPts val="800"/>
              </a:spcAft>
              <a:defRPr/>
            </a:lvl1pPr>
            <a:lvl2pPr marL="357049" indent="-174557">
              <a:spcBef>
                <a:spcPts val="0"/>
              </a:spcBef>
              <a:spcAft>
                <a:spcPts val="800"/>
              </a:spcAft>
              <a:buFont typeface="Arial" pitchFamily="34" charset="0"/>
              <a:buChar char="•"/>
              <a:defRPr sz="1600"/>
            </a:lvl2pPr>
            <a:lvl3pPr marL="539538" indent="-182489">
              <a:spcBef>
                <a:spcPts val="0"/>
              </a:spcBef>
              <a:spcAft>
                <a:spcPts val="800"/>
              </a:spcAft>
              <a:defRPr sz="1400"/>
            </a:lvl3pPr>
            <a:lvl4pPr marL="714094" indent="-174557">
              <a:spcBef>
                <a:spcPts val="0"/>
              </a:spcBef>
              <a:spcAft>
                <a:spcPts val="800"/>
              </a:spcAft>
              <a:buFont typeface="Arial" pitchFamily="34" charset="0"/>
              <a:buChar char="•"/>
              <a:defRPr sz="1400"/>
            </a:lvl4pPr>
            <a:lvl5pPr marL="898175" indent="-184077">
              <a:spcBef>
                <a:spcPts val="0"/>
              </a:spcBef>
              <a:spcAft>
                <a:spcPts val="800"/>
              </a:spcAft>
              <a:buFont typeface="Arial" pitchFamily="34" charset="0"/>
              <a:buChar cha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5"/>
          <p:cNvSpPr>
            <a:spLocks noGrp="1"/>
          </p:cNvSpPr>
          <p:nvPr>
            <p:ph type="sldNum" sz="quarter" idx="10"/>
          </p:nvPr>
        </p:nvSpPr>
        <p:spPr/>
        <p:txBody>
          <a:bodyPr/>
          <a:lstStyle>
            <a:lvl1pPr>
              <a:defRPr>
                <a:solidFill>
                  <a:srgbClr val="000000"/>
                </a:solidFill>
              </a:defRPr>
            </a:lvl1pPr>
          </a:lstStyle>
          <a:p>
            <a:pPr>
              <a:defRPr/>
            </a:pPr>
            <a:fld id="{95997137-2C23-4EE5-B466-EBAADFD66157}" type="slidenum">
              <a:rPr lang="en-GB"/>
              <a:pPr>
                <a:defRPr/>
              </a:pPr>
              <a:t>‹#›</a:t>
            </a:fld>
            <a:endParaRPr lang="en-GB"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Divider slide - No graphic">
    <p:spTree>
      <p:nvGrpSpPr>
        <p:cNvPr id="1" name=""/>
        <p:cNvGrpSpPr/>
        <p:nvPr/>
      </p:nvGrpSpPr>
      <p:grpSpPr>
        <a:xfrm>
          <a:off x="0" y="0"/>
          <a:ext cx="0" cy="0"/>
          <a:chOff x="0" y="0"/>
          <a:chExt cx="0" cy="0"/>
        </a:xfrm>
      </p:grpSpPr>
      <p:pic>
        <p:nvPicPr>
          <p:cNvPr id="4" name="Picture 12" descr="LBG_vl_fc_p_c"/>
          <p:cNvPicPr>
            <a:picLocks noChangeAspect="1" noChangeArrowheads="1"/>
          </p:cNvPicPr>
          <p:nvPr/>
        </p:nvPicPr>
        <p:blipFill>
          <a:blip r:embed="rId2"/>
          <a:srcRect/>
          <a:stretch>
            <a:fillRect/>
          </a:stretch>
        </p:blipFill>
        <p:spPr bwMode="auto">
          <a:xfrm>
            <a:off x="8832865" y="360365"/>
            <a:ext cx="835025" cy="995362"/>
          </a:xfrm>
          <a:prstGeom prst="rect">
            <a:avLst/>
          </a:prstGeom>
          <a:noFill/>
          <a:ln w="9525">
            <a:noFill/>
            <a:miter lim="800000"/>
            <a:headEnd/>
            <a:tailEnd/>
          </a:ln>
        </p:spPr>
      </p:pic>
      <p:cxnSp>
        <p:nvCxnSpPr>
          <p:cNvPr id="5" name="Straight Connector 4"/>
          <p:cNvCxnSpPr/>
          <p:nvPr/>
        </p:nvCxnSpPr>
        <p:spPr>
          <a:xfrm flipH="1">
            <a:off x="427043"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6" name="Straight Connector 6"/>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416504" y="2230052"/>
            <a:ext cx="8064896" cy="1919277"/>
          </a:xfrm>
        </p:spPr>
        <p:txBody>
          <a:bodyPr>
            <a:normAutofit/>
          </a:bodyPr>
          <a:lstStyle>
            <a:lvl1pPr>
              <a:lnSpc>
                <a:spcPts val="3800"/>
              </a:lnSpc>
              <a:spcBef>
                <a:spcPts val="0"/>
              </a:spcBef>
              <a:buNone/>
              <a:defRPr sz="3600" cap="all" baseline="0"/>
            </a:lvl1pPr>
          </a:lstStyle>
          <a:p>
            <a:pPr lvl="0"/>
            <a:r>
              <a:rPr lang="en-US" dirty="0"/>
              <a:t>Click to edit Master text styles</a:t>
            </a:r>
          </a:p>
          <a:p>
            <a:pPr lvl="1"/>
            <a:r>
              <a:rPr lang="en-US" dirty="0"/>
              <a:t>Second level</a:t>
            </a:r>
          </a:p>
        </p:txBody>
      </p:sp>
      <p:sp>
        <p:nvSpPr>
          <p:cNvPr id="7" name="Slide Number Placeholder 5"/>
          <p:cNvSpPr>
            <a:spLocks noGrp="1"/>
          </p:cNvSpPr>
          <p:nvPr>
            <p:ph type="sldNum" sz="quarter" idx="10"/>
          </p:nvPr>
        </p:nvSpPr>
        <p:spPr/>
        <p:txBody>
          <a:bodyPr/>
          <a:lstStyle>
            <a:lvl1pPr>
              <a:defRPr/>
            </a:lvl1pPr>
          </a:lstStyle>
          <a:p>
            <a:pPr>
              <a:defRPr/>
            </a:pPr>
            <a:fld id="{DA7E6012-E7F4-4CCB-AC7F-6D1E21363CF4}" type="slidenum">
              <a:rPr lang="en-GB"/>
              <a:pPr>
                <a:defRPr/>
              </a:pPr>
              <a:t>‹#›</a:t>
            </a:fld>
            <a:endParaRPr lang="en-GB"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Divider slide - With graphic">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12" descr="LBG_vl_fc_p_c"/>
          <p:cNvPicPr>
            <a:picLocks noChangeAspect="1" noChangeArrowheads="1"/>
          </p:cNvPicPr>
          <p:nvPr/>
        </p:nvPicPr>
        <p:blipFill>
          <a:blip r:embed="rId3"/>
          <a:srcRect/>
          <a:stretch>
            <a:fillRect/>
          </a:stretch>
        </p:blipFill>
        <p:spPr bwMode="auto">
          <a:xfrm>
            <a:off x="8832865" y="360365"/>
            <a:ext cx="835025" cy="995362"/>
          </a:xfrm>
          <a:prstGeom prst="rect">
            <a:avLst/>
          </a:prstGeom>
          <a:noFill/>
          <a:ln w="9525">
            <a:noFill/>
            <a:miter lim="800000"/>
            <a:headEnd/>
            <a:tailEnd/>
          </a:ln>
        </p:spPr>
      </p:pic>
      <p:cxnSp>
        <p:nvCxnSpPr>
          <p:cNvPr id="5" name="Straight Connector 4"/>
          <p:cNvCxnSpPr/>
          <p:nvPr/>
        </p:nvCxnSpPr>
        <p:spPr>
          <a:xfrm flipH="1">
            <a:off x="427043"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6" name="Straight Connector 6"/>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416504" y="2230046"/>
            <a:ext cx="8064896" cy="1847269"/>
          </a:xfrm>
        </p:spPr>
        <p:txBody>
          <a:bodyPr>
            <a:normAutofit/>
          </a:bodyPr>
          <a:lstStyle>
            <a:lvl1pPr>
              <a:lnSpc>
                <a:spcPts val="3800"/>
              </a:lnSpc>
              <a:spcBef>
                <a:spcPts val="0"/>
              </a:spcBef>
              <a:buNone/>
              <a:defRPr sz="3600" cap="all" baseline="0"/>
            </a:lvl1pPr>
          </a:lstStyle>
          <a:p>
            <a:pPr lvl="0"/>
            <a:r>
              <a:rPr lang="en-US" dirty="0"/>
              <a:t>Click to edit Master text styles</a:t>
            </a:r>
          </a:p>
          <a:p>
            <a:pPr lvl="1"/>
            <a:r>
              <a:rPr lang="en-US" dirty="0"/>
              <a:t>Second level</a:t>
            </a:r>
          </a:p>
        </p:txBody>
      </p:sp>
      <p:sp>
        <p:nvSpPr>
          <p:cNvPr id="7" name="Slide Number Placeholder 5"/>
          <p:cNvSpPr>
            <a:spLocks noGrp="1"/>
          </p:cNvSpPr>
          <p:nvPr>
            <p:ph type="sldNum" sz="quarter" idx="10"/>
          </p:nvPr>
        </p:nvSpPr>
        <p:spPr/>
        <p:txBody>
          <a:bodyPr/>
          <a:lstStyle>
            <a:lvl1pPr>
              <a:defRPr/>
            </a:lvl1pPr>
          </a:lstStyle>
          <a:p>
            <a:pPr>
              <a:defRPr/>
            </a:pPr>
            <a:fld id="{BD14A5F2-ECFD-419D-8A3D-FB68055A0A0C}" type="slidenum">
              <a:rPr lang="en-GB"/>
              <a:pPr>
                <a:defRPr/>
              </a:pPr>
              <a:t>‹#›</a:t>
            </a:fld>
            <a:endParaRPr lang="en-GB"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lumn text without bullets">
    <p:spTree>
      <p:nvGrpSpPr>
        <p:cNvPr id="1" name=""/>
        <p:cNvGrpSpPr/>
        <p:nvPr/>
      </p:nvGrpSpPr>
      <p:grpSpPr>
        <a:xfrm>
          <a:off x="0" y="0"/>
          <a:ext cx="0" cy="0"/>
          <a:chOff x="0" y="0"/>
          <a:chExt cx="0" cy="0"/>
        </a:xfrm>
      </p:grpSpPr>
      <p:pic>
        <p:nvPicPr>
          <p:cNvPr id="5" name="Picture 12" descr="LBG_vl_fc_p_c"/>
          <p:cNvPicPr>
            <a:picLocks noChangeAspect="1" noChangeArrowheads="1"/>
          </p:cNvPicPr>
          <p:nvPr/>
        </p:nvPicPr>
        <p:blipFill>
          <a:blip r:embed="rId2"/>
          <a:srcRect/>
          <a:stretch>
            <a:fillRect/>
          </a:stretch>
        </p:blipFill>
        <p:spPr bwMode="auto">
          <a:xfrm>
            <a:off x="8832865" y="360365"/>
            <a:ext cx="835025" cy="995362"/>
          </a:xfrm>
          <a:prstGeom prst="rect">
            <a:avLst/>
          </a:prstGeom>
          <a:noFill/>
          <a:ln w="9525">
            <a:noFill/>
            <a:miter lim="800000"/>
            <a:headEnd/>
            <a:tailEnd/>
          </a:ln>
        </p:spPr>
      </p:pic>
      <p:cxnSp>
        <p:nvCxnSpPr>
          <p:cNvPr id="6" name="Straight Connector 10"/>
          <p:cNvCxnSpPr/>
          <p:nvPr/>
        </p:nvCxnSpPr>
        <p:spPr>
          <a:xfrm flipH="1">
            <a:off x="427043"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7" name="Straight Connector 11"/>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sz="half" idx="1"/>
          </p:nvPr>
        </p:nvSpPr>
        <p:spPr>
          <a:xfrm>
            <a:off x="416500" y="1699201"/>
            <a:ext cx="3960440" cy="4525963"/>
          </a:xfrm>
        </p:spPr>
        <p:txBody>
          <a:bodyPr>
            <a:normAutofit/>
          </a:bodyPr>
          <a:lstStyle>
            <a:lvl1pPr marL="0" indent="0">
              <a:spcBef>
                <a:spcPts val="0"/>
              </a:spcBef>
              <a:spcAft>
                <a:spcPts val="600"/>
              </a:spcAft>
              <a:buNone/>
              <a:defRPr sz="2000"/>
            </a:lvl1pPr>
            <a:lvl2pPr marL="0" indent="0">
              <a:buNone/>
              <a:defRPr sz="2400"/>
            </a:lvl2pPr>
            <a:lvl3pPr marL="0" indent="0">
              <a:buNone/>
              <a:defRPr sz="2000"/>
            </a:lvl3pPr>
            <a:lvl4pPr marL="0" indent="0">
              <a:buNone/>
              <a:defRPr sz="1800"/>
            </a:lvl4pPr>
            <a:lvl5pPr marL="0" indent="0">
              <a:buNone/>
              <a:defRPr sz="1800"/>
            </a:lvl5pPr>
            <a:lvl6pPr>
              <a:defRPr sz="1800"/>
            </a:lvl6pPr>
            <a:lvl7pPr>
              <a:defRPr sz="1800"/>
            </a:lvl7pPr>
            <a:lvl8pPr>
              <a:defRPr sz="1800"/>
            </a:lvl8pPr>
            <a:lvl9pPr>
              <a:defRPr sz="1800"/>
            </a:lvl9pPr>
          </a:lstStyle>
          <a:p>
            <a:pPr lvl="0"/>
            <a:r>
              <a:rPr lang="en-US" dirty="0"/>
              <a:t>Click to edit Master text styles</a:t>
            </a:r>
            <a:endParaRPr lang="en-GB" dirty="0"/>
          </a:p>
        </p:txBody>
      </p:sp>
      <p:sp>
        <p:nvSpPr>
          <p:cNvPr id="4" name="Content Placeholder 3"/>
          <p:cNvSpPr>
            <a:spLocks noGrp="1"/>
          </p:cNvSpPr>
          <p:nvPr>
            <p:ph sz="half" idx="2"/>
          </p:nvPr>
        </p:nvSpPr>
        <p:spPr>
          <a:xfrm>
            <a:off x="4520963" y="1700824"/>
            <a:ext cx="3960000" cy="4525963"/>
          </a:xfrm>
        </p:spPr>
        <p:txBody>
          <a:bodyPr>
            <a:normAutofit/>
          </a:bodyPr>
          <a:lstStyle>
            <a:lvl1pPr marL="0" indent="0">
              <a:spcBef>
                <a:spcPts val="0"/>
              </a:spcBef>
              <a:spcAft>
                <a:spcPts val="600"/>
              </a:spcAft>
              <a:buNone/>
              <a:defRPr sz="2000"/>
            </a:lvl1pPr>
            <a:lvl2pPr marL="0" indent="0">
              <a:buNone/>
              <a:defRPr sz="2400"/>
            </a:lvl2pPr>
            <a:lvl3pPr marL="0" indent="0">
              <a:buNone/>
              <a:defRPr sz="2000"/>
            </a:lvl3pPr>
            <a:lvl4pPr marL="0" indent="0">
              <a:buNone/>
              <a:defRPr sz="1800"/>
            </a:lvl4pPr>
            <a:lvl5pPr marL="0" indent="0">
              <a:buNone/>
              <a:defRPr sz="1800"/>
            </a:lvl5pPr>
            <a:lvl6pPr>
              <a:defRPr sz="1800"/>
            </a:lvl6pPr>
            <a:lvl7pPr>
              <a:defRPr sz="1800"/>
            </a:lvl7pPr>
            <a:lvl8pPr>
              <a:defRPr sz="1800"/>
            </a:lvl8pPr>
            <a:lvl9pPr>
              <a:defRPr sz="1800"/>
            </a:lvl9pPr>
          </a:lstStyle>
          <a:p>
            <a:pPr lvl="0"/>
            <a:r>
              <a:rPr lang="en-US" dirty="0"/>
              <a:t>Click to edit Master text styles</a:t>
            </a:r>
            <a:endParaRPr lang="en-GB" dirty="0"/>
          </a:p>
        </p:txBody>
      </p:sp>
      <p:sp>
        <p:nvSpPr>
          <p:cNvPr id="8" name="Slide Number Placeholder 6"/>
          <p:cNvSpPr>
            <a:spLocks noGrp="1"/>
          </p:cNvSpPr>
          <p:nvPr>
            <p:ph type="sldNum" sz="quarter" idx="10"/>
          </p:nvPr>
        </p:nvSpPr>
        <p:spPr/>
        <p:txBody>
          <a:bodyPr/>
          <a:lstStyle>
            <a:lvl1pPr>
              <a:defRPr/>
            </a:lvl1pPr>
          </a:lstStyle>
          <a:p>
            <a:pPr>
              <a:defRPr/>
            </a:pPr>
            <a:fld id="{49E482FC-4743-4B5D-840A-E0DA9FB9B8F9}" type="slidenum">
              <a:rPr lang="en-GB"/>
              <a:pPr>
                <a:defRPr/>
              </a:pPr>
              <a:t>‹#›</a:t>
            </a:fld>
            <a:endParaRPr lang="en-GB"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1_Two column text with bullets">
    <p:spTree>
      <p:nvGrpSpPr>
        <p:cNvPr id="1" name=""/>
        <p:cNvGrpSpPr/>
        <p:nvPr/>
      </p:nvGrpSpPr>
      <p:grpSpPr>
        <a:xfrm>
          <a:off x="0" y="0"/>
          <a:ext cx="0" cy="0"/>
          <a:chOff x="0" y="0"/>
          <a:chExt cx="0" cy="0"/>
        </a:xfrm>
      </p:grpSpPr>
      <p:pic>
        <p:nvPicPr>
          <p:cNvPr id="5" name="Picture 12" descr="LBG_vl_fc_p_c"/>
          <p:cNvPicPr>
            <a:picLocks noChangeAspect="1" noChangeArrowheads="1"/>
          </p:cNvPicPr>
          <p:nvPr/>
        </p:nvPicPr>
        <p:blipFill>
          <a:blip r:embed="rId2"/>
          <a:srcRect/>
          <a:stretch>
            <a:fillRect/>
          </a:stretch>
        </p:blipFill>
        <p:spPr bwMode="auto">
          <a:xfrm>
            <a:off x="8832865" y="360365"/>
            <a:ext cx="835025" cy="995362"/>
          </a:xfrm>
          <a:prstGeom prst="rect">
            <a:avLst/>
          </a:prstGeom>
          <a:noFill/>
          <a:ln w="9525">
            <a:noFill/>
            <a:miter lim="800000"/>
            <a:headEnd/>
            <a:tailEnd/>
          </a:ln>
        </p:spPr>
      </p:pic>
      <p:cxnSp>
        <p:nvCxnSpPr>
          <p:cNvPr id="6" name="Straight Connector 8"/>
          <p:cNvCxnSpPr/>
          <p:nvPr/>
        </p:nvCxnSpPr>
        <p:spPr>
          <a:xfrm flipH="1">
            <a:off x="427043"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7" name="Straight Connector 9"/>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sz="half" idx="1"/>
          </p:nvPr>
        </p:nvSpPr>
        <p:spPr>
          <a:xfrm>
            <a:off x="416500" y="1699201"/>
            <a:ext cx="3960440" cy="4525963"/>
          </a:xfrm>
        </p:spPr>
        <p:txBody>
          <a:bodyPr>
            <a:normAutofit/>
          </a:bodyPr>
          <a:lstStyle>
            <a:lvl1pPr marL="182489" indent="-182489">
              <a:spcBef>
                <a:spcPts val="0"/>
              </a:spcBef>
              <a:spcAft>
                <a:spcPts val="600"/>
              </a:spcAft>
              <a:buFont typeface="Arial" pitchFamily="34" charset="0"/>
              <a:buChar char="•"/>
              <a:defRPr sz="1800"/>
            </a:lvl1pPr>
            <a:lvl2pPr marL="361806" indent="-180901">
              <a:spcAft>
                <a:spcPts val="600"/>
              </a:spcAft>
              <a:buFont typeface="Arial" pitchFamily="34" charset="0"/>
              <a:buChar char="•"/>
              <a:defRPr sz="1600"/>
            </a:lvl2pPr>
            <a:lvl3pPr marL="542712" indent="-180901">
              <a:spcAft>
                <a:spcPts val="600"/>
              </a:spcAft>
              <a:buFont typeface="Arial" pitchFamily="34" charset="0"/>
              <a:buChar char="•"/>
              <a:defRPr sz="1400"/>
            </a:lvl3pPr>
            <a:lvl4pPr marL="714094" indent="-171383">
              <a:spcAft>
                <a:spcPts val="600"/>
              </a:spcAft>
              <a:buFont typeface="Arial" pitchFamily="34" charset="0"/>
              <a:buChar char="•"/>
              <a:defRPr sz="1400"/>
            </a:lvl4pPr>
            <a:lvl5pPr marL="894997" indent="-180901">
              <a:spcAft>
                <a:spcPts val="600"/>
              </a:spcAft>
              <a:buFont typeface="Arial" pitchFamily="34" charset="0"/>
              <a:buChar cha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4520963" y="1700824"/>
            <a:ext cx="3960000" cy="4525963"/>
          </a:xfrm>
        </p:spPr>
        <p:txBody>
          <a:bodyPr>
            <a:normAutofit/>
          </a:bodyPr>
          <a:lstStyle>
            <a:lvl1pPr marL="182489" indent="-182489">
              <a:spcBef>
                <a:spcPts val="0"/>
              </a:spcBef>
              <a:spcAft>
                <a:spcPts val="600"/>
              </a:spcAft>
              <a:buFont typeface="Arial" pitchFamily="34" charset="0"/>
              <a:buChar char="•"/>
              <a:defRPr sz="1800"/>
            </a:lvl1pPr>
            <a:lvl2pPr marL="361806" indent="-180901">
              <a:spcAft>
                <a:spcPts val="600"/>
              </a:spcAft>
              <a:buFont typeface="Arial" pitchFamily="34" charset="0"/>
              <a:buChar char="•"/>
              <a:defRPr sz="1600"/>
            </a:lvl2pPr>
            <a:lvl3pPr marL="542712" indent="-180901">
              <a:spcAft>
                <a:spcPts val="600"/>
              </a:spcAft>
              <a:buFont typeface="Arial" pitchFamily="34" charset="0"/>
              <a:buChar char="•"/>
              <a:defRPr sz="1400"/>
            </a:lvl3pPr>
            <a:lvl4pPr marL="714094" indent="-171383">
              <a:spcAft>
                <a:spcPts val="600"/>
              </a:spcAft>
              <a:buFont typeface="Arial" pitchFamily="34" charset="0"/>
              <a:buChar char="•"/>
              <a:defRPr sz="1400"/>
            </a:lvl4pPr>
            <a:lvl5pPr marL="894997" indent="-180901">
              <a:spcAft>
                <a:spcPts val="600"/>
              </a:spcAft>
              <a:buFont typeface="Arial" pitchFamily="34" charset="0"/>
              <a:buChar cha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Slide Number Placeholder 6"/>
          <p:cNvSpPr>
            <a:spLocks noGrp="1"/>
          </p:cNvSpPr>
          <p:nvPr>
            <p:ph type="sldNum" sz="quarter" idx="10"/>
          </p:nvPr>
        </p:nvSpPr>
        <p:spPr/>
        <p:txBody>
          <a:bodyPr/>
          <a:lstStyle>
            <a:lvl1pPr>
              <a:defRPr/>
            </a:lvl1pPr>
          </a:lstStyle>
          <a:p>
            <a:pPr>
              <a:defRPr/>
            </a:pPr>
            <a:fld id="{B1EFF293-253A-4058-BC41-6514B45B4BBF}" type="slidenum">
              <a:rPr lang="en-GB"/>
              <a:pPr>
                <a:defRPr/>
              </a:pPr>
              <a:t>‹#›</a:t>
            </a:fld>
            <a:endParaRPr lang="en-GB"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wo column text and image">
    <p:spTree>
      <p:nvGrpSpPr>
        <p:cNvPr id="1" name=""/>
        <p:cNvGrpSpPr/>
        <p:nvPr/>
      </p:nvGrpSpPr>
      <p:grpSpPr>
        <a:xfrm>
          <a:off x="0" y="0"/>
          <a:ext cx="0" cy="0"/>
          <a:chOff x="0" y="0"/>
          <a:chExt cx="0" cy="0"/>
        </a:xfrm>
      </p:grpSpPr>
      <p:pic>
        <p:nvPicPr>
          <p:cNvPr id="4" name="Picture 12" descr="LBG_vl_fc_p_c"/>
          <p:cNvPicPr>
            <a:picLocks noChangeAspect="1" noChangeArrowheads="1"/>
          </p:cNvPicPr>
          <p:nvPr/>
        </p:nvPicPr>
        <p:blipFill>
          <a:blip r:embed="rId2"/>
          <a:srcRect/>
          <a:stretch>
            <a:fillRect/>
          </a:stretch>
        </p:blipFill>
        <p:spPr bwMode="auto">
          <a:xfrm>
            <a:off x="8832865" y="360365"/>
            <a:ext cx="835025" cy="995362"/>
          </a:xfrm>
          <a:prstGeom prst="rect">
            <a:avLst/>
          </a:prstGeom>
          <a:noFill/>
          <a:ln w="9525">
            <a:noFill/>
            <a:miter lim="800000"/>
            <a:headEnd/>
            <a:tailEnd/>
          </a:ln>
        </p:spPr>
      </p:pic>
      <p:cxnSp>
        <p:nvCxnSpPr>
          <p:cNvPr id="5" name="Straight Connector 10"/>
          <p:cNvCxnSpPr/>
          <p:nvPr/>
        </p:nvCxnSpPr>
        <p:spPr>
          <a:xfrm flipH="1">
            <a:off x="427043"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6" name="Straight Connector 11"/>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sz="half" idx="1"/>
          </p:nvPr>
        </p:nvSpPr>
        <p:spPr>
          <a:xfrm>
            <a:off x="416500" y="1699201"/>
            <a:ext cx="3960440" cy="4525963"/>
          </a:xfrm>
        </p:spPr>
        <p:txBody>
          <a:bodyPr>
            <a:normAutofit/>
          </a:bodyPr>
          <a:lstStyle>
            <a:lvl1pPr marL="0" indent="0">
              <a:spcBef>
                <a:spcPts val="0"/>
              </a:spcBef>
              <a:spcAft>
                <a:spcPts val="600"/>
              </a:spcAft>
              <a:buNone/>
              <a:defRPr sz="1800"/>
            </a:lvl1pPr>
            <a:lvl2pPr marL="0" indent="0">
              <a:buNone/>
              <a:defRPr sz="2400"/>
            </a:lvl2pPr>
            <a:lvl3pPr marL="0" indent="0">
              <a:buNone/>
              <a:defRPr sz="2000"/>
            </a:lvl3pPr>
            <a:lvl4pPr marL="0" indent="0">
              <a:buNone/>
              <a:defRPr sz="1800"/>
            </a:lvl4pPr>
            <a:lvl5pPr marL="0" indent="0">
              <a:buNone/>
              <a:defRPr sz="1800"/>
            </a:lvl5pPr>
            <a:lvl6pPr>
              <a:defRPr sz="1800"/>
            </a:lvl6pPr>
            <a:lvl7pPr>
              <a:defRPr sz="1800"/>
            </a:lvl7pPr>
            <a:lvl8pPr>
              <a:defRPr sz="1800"/>
            </a:lvl8pPr>
            <a:lvl9pPr>
              <a:defRPr sz="1800"/>
            </a:lvl9pPr>
          </a:lstStyle>
          <a:p>
            <a:pPr lvl="0"/>
            <a:r>
              <a:rPr lang="en-US" dirty="0"/>
              <a:t>Click to edit Master text styles</a:t>
            </a:r>
            <a:endParaRPr lang="en-GB" dirty="0"/>
          </a:p>
        </p:txBody>
      </p:sp>
      <p:sp>
        <p:nvSpPr>
          <p:cNvPr id="7" name="Slide Number Placeholder 6"/>
          <p:cNvSpPr>
            <a:spLocks noGrp="1"/>
          </p:cNvSpPr>
          <p:nvPr>
            <p:ph type="sldNum" sz="quarter" idx="10"/>
          </p:nvPr>
        </p:nvSpPr>
        <p:spPr/>
        <p:txBody>
          <a:bodyPr/>
          <a:lstStyle>
            <a:lvl1pPr>
              <a:defRPr/>
            </a:lvl1pPr>
          </a:lstStyle>
          <a:p>
            <a:pPr>
              <a:defRPr/>
            </a:pPr>
            <a:fld id="{2AAA84B4-3E80-4470-B191-42540EF9FAEE}" type="slidenum">
              <a:rPr lang="en-GB"/>
              <a:pPr>
                <a:defRPr/>
              </a:pPr>
              <a:t>‹#›</a:t>
            </a:fld>
            <a:endParaRPr lang="en-GB"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Graphic devices">
    <p:bg>
      <p:bgPr>
        <a:solidFill>
          <a:schemeClr val="bg1"/>
        </a:solidFill>
        <a:effectLst/>
      </p:bgPr>
    </p:bg>
    <p:spTree>
      <p:nvGrpSpPr>
        <p:cNvPr id="1" name=""/>
        <p:cNvGrpSpPr/>
        <p:nvPr/>
      </p:nvGrpSpPr>
      <p:grpSpPr>
        <a:xfrm>
          <a:off x="0" y="0"/>
          <a:ext cx="0" cy="0"/>
          <a:chOff x="0" y="0"/>
          <a:chExt cx="0" cy="0"/>
        </a:xfrm>
      </p:grpSpPr>
      <p:pic>
        <p:nvPicPr>
          <p:cNvPr id="5" name="Picture 12" descr="LBG_vl_fc_p_c"/>
          <p:cNvPicPr>
            <a:picLocks noChangeAspect="1" noChangeArrowheads="1"/>
          </p:cNvPicPr>
          <p:nvPr/>
        </p:nvPicPr>
        <p:blipFill>
          <a:blip r:embed="rId2"/>
          <a:srcRect/>
          <a:stretch>
            <a:fillRect/>
          </a:stretch>
        </p:blipFill>
        <p:spPr bwMode="auto">
          <a:xfrm>
            <a:off x="8832865" y="360365"/>
            <a:ext cx="835025" cy="995362"/>
          </a:xfrm>
          <a:prstGeom prst="rect">
            <a:avLst/>
          </a:prstGeom>
          <a:noFill/>
          <a:ln w="9525">
            <a:noFill/>
            <a:miter lim="800000"/>
            <a:headEnd/>
            <a:tailEnd/>
          </a:ln>
        </p:spPr>
      </p:pic>
      <p:cxnSp>
        <p:nvCxnSpPr>
          <p:cNvPr id="6" name="Straight Connector 7"/>
          <p:cNvCxnSpPr/>
          <p:nvPr/>
        </p:nvCxnSpPr>
        <p:spPr>
          <a:xfrm flipH="1">
            <a:off x="427043"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7" name="Straight Connector 8"/>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pic>
        <p:nvPicPr>
          <p:cNvPr id="8" name="Picture 11" descr="arrows.png"/>
          <p:cNvPicPr>
            <a:picLocks noChangeAspect="1"/>
          </p:cNvPicPr>
          <p:nvPr/>
        </p:nvPicPr>
        <p:blipFill>
          <a:blip r:embed="rId3"/>
          <a:srcRect/>
          <a:stretch>
            <a:fillRect/>
          </a:stretch>
        </p:blipFill>
        <p:spPr bwMode="auto">
          <a:xfrm>
            <a:off x="7" y="4005282"/>
            <a:ext cx="4719638" cy="2852737"/>
          </a:xfrm>
          <a:prstGeom prst="rect">
            <a:avLst/>
          </a:prstGeom>
          <a:noFill/>
          <a:ln w="9525">
            <a:noFill/>
            <a:miter lim="800000"/>
            <a:headEnd/>
            <a:tailEnd/>
          </a:ln>
        </p:spPr>
      </p:pic>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sz="half" idx="1"/>
          </p:nvPr>
        </p:nvSpPr>
        <p:spPr>
          <a:xfrm>
            <a:off x="416500" y="1699201"/>
            <a:ext cx="3960440" cy="2233856"/>
          </a:xfrm>
        </p:spPr>
        <p:txBody>
          <a:bodyPr>
            <a:normAutofit/>
          </a:bodyPr>
          <a:lstStyle>
            <a:lvl1pPr marL="0" indent="0">
              <a:spcBef>
                <a:spcPts val="0"/>
              </a:spcBef>
              <a:spcAft>
                <a:spcPts val="600"/>
              </a:spcAft>
              <a:buNone/>
              <a:defRPr sz="1800"/>
            </a:lvl1pPr>
            <a:lvl2pPr marL="0" indent="0">
              <a:buNone/>
              <a:defRPr sz="2400"/>
            </a:lvl2pPr>
            <a:lvl3pPr marL="0" indent="0">
              <a:buNone/>
              <a:defRPr sz="2000"/>
            </a:lvl3pPr>
            <a:lvl4pPr marL="0" indent="0">
              <a:buNone/>
              <a:defRPr sz="1800"/>
            </a:lvl4pPr>
            <a:lvl5pPr marL="0" indent="0">
              <a:buNone/>
              <a:defRPr sz="1800"/>
            </a:lvl5pPr>
            <a:lvl6pPr>
              <a:defRPr sz="1800"/>
            </a:lvl6pPr>
            <a:lvl7pPr>
              <a:defRPr sz="1800"/>
            </a:lvl7pPr>
            <a:lvl8pPr>
              <a:defRPr sz="1800"/>
            </a:lvl8pPr>
            <a:lvl9pPr>
              <a:defRPr sz="1800"/>
            </a:lvl9pPr>
          </a:lstStyle>
          <a:p>
            <a:pPr lvl="0"/>
            <a:r>
              <a:rPr lang="en-US" dirty="0"/>
              <a:t>Click to edit Master text styles</a:t>
            </a:r>
            <a:endParaRPr lang="en-GB" dirty="0"/>
          </a:p>
        </p:txBody>
      </p:sp>
      <p:sp>
        <p:nvSpPr>
          <p:cNvPr id="4" name="Content Placeholder 3"/>
          <p:cNvSpPr>
            <a:spLocks noGrp="1"/>
          </p:cNvSpPr>
          <p:nvPr>
            <p:ph sz="half" idx="2"/>
          </p:nvPr>
        </p:nvSpPr>
        <p:spPr>
          <a:xfrm>
            <a:off x="4520963" y="1700811"/>
            <a:ext cx="3960000" cy="2232248"/>
          </a:xfrm>
        </p:spPr>
        <p:txBody>
          <a:bodyPr>
            <a:normAutofit/>
          </a:bodyPr>
          <a:lstStyle>
            <a:lvl1pPr marL="0" indent="0">
              <a:spcBef>
                <a:spcPts val="0"/>
              </a:spcBef>
              <a:spcAft>
                <a:spcPts val="600"/>
              </a:spcAft>
              <a:buNone/>
              <a:defRPr sz="1800"/>
            </a:lvl1pPr>
            <a:lvl2pPr marL="0" indent="0">
              <a:buNone/>
              <a:defRPr sz="2400"/>
            </a:lvl2pPr>
            <a:lvl3pPr marL="0" indent="0">
              <a:buNone/>
              <a:defRPr sz="2000"/>
            </a:lvl3pPr>
            <a:lvl4pPr marL="0" indent="0">
              <a:buNone/>
              <a:defRPr sz="1800"/>
            </a:lvl4pPr>
            <a:lvl5pPr marL="0" indent="0">
              <a:buNone/>
              <a:defRPr sz="1800"/>
            </a:lvl5pPr>
            <a:lvl6pPr>
              <a:defRPr sz="1800"/>
            </a:lvl6pPr>
            <a:lvl7pPr>
              <a:defRPr sz="1800"/>
            </a:lvl7pPr>
            <a:lvl8pPr>
              <a:defRPr sz="1800"/>
            </a:lvl8pPr>
            <a:lvl9pPr>
              <a:defRPr sz="1800"/>
            </a:lvl9pPr>
          </a:lstStyle>
          <a:p>
            <a:pPr lvl="0"/>
            <a:r>
              <a:rPr lang="en-US" dirty="0"/>
              <a:t>Click to edit Master text styles</a:t>
            </a:r>
            <a:endParaRPr lang="en-GB" dirty="0"/>
          </a:p>
        </p:txBody>
      </p:sp>
      <p:sp>
        <p:nvSpPr>
          <p:cNvPr id="9" name="Slide Number Placeholder 6"/>
          <p:cNvSpPr>
            <a:spLocks noGrp="1"/>
          </p:cNvSpPr>
          <p:nvPr>
            <p:ph type="sldNum" sz="quarter" idx="10"/>
          </p:nvPr>
        </p:nvSpPr>
        <p:spPr/>
        <p:txBody>
          <a:bodyPr/>
          <a:lstStyle>
            <a:lvl1pPr>
              <a:defRPr/>
            </a:lvl1pPr>
          </a:lstStyle>
          <a:p>
            <a:pPr>
              <a:defRPr/>
            </a:pPr>
            <a:fld id="{9DD25F7D-969F-4DB1-9D0B-31C71FF0BFD1}" type="slidenum">
              <a:rPr lang="en-GB"/>
              <a:pPr>
                <a:defRPr/>
              </a:pPr>
              <a:t>‹#›</a:t>
            </a:fld>
            <a:endParaRPr lang="en-GB"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Graphic devices 2">
    <p:bg>
      <p:bgPr>
        <a:solidFill>
          <a:schemeClr val="bg1"/>
        </a:solidFill>
        <a:effectLst/>
      </p:bgPr>
    </p:bg>
    <p:spTree>
      <p:nvGrpSpPr>
        <p:cNvPr id="1" name=""/>
        <p:cNvGrpSpPr/>
        <p:nvPr/>
      </p:nvGrpSpPr>
      <p:grpSpPr>
        <a:xfrm>
          <a:off x="0" y="0"/>
          <a:ext cx="0" cy="0"/>
          <a:chOff x="0" y="0"/>
          <a:chExt cx="0" cy="0"/>
        </a:xfrm>
      </p:grpSpPr>
      <p:pic>
        <p:nvPicPr>
          <p:cNvPr id="4" name="Picture 12" descr="LBG_vl_fc_p_c"/>
          <p:cNvPicPr>
            <a:picLocks noChangeAspect="1" noChangeArrowheads="1"/>
          </p:cNvPicPr>
          <p:nvPr/>
        </p:nvPicPr>
        <p:blipFill>
          <a:blip r:embed="rId2"/>
          <a:srcRect/>
          <a:stretch>
            <a:fillRect/>
          </a:stretch>
        </p:blipFill>
        <p:spPr bwMode="auto">
          <a:xfrm>
            <a:off x="8832865" y="360365"/>
            <a:ext cx="835025" cy="995362"/>
          </a:xfrm>
          <a:prstGeom prst="rect">
            <a:avLst/>
          </a:prstGeom>
          <a:noFill/>
          <a:ln w="9525">
            <a:noFill/>
            <a:miter lim="800000"/>
            <a:headEnd/>
            <a:tailEnd/>
          </a:ln>
        </p:spPr>
      </p:pic>
      <p:cxnSp>
        <p:nvCxnSpPr>
          <p:cNvPr id="5" name="Straight Connector 10"/>
          <p:cNvCxnSpPr/>
          <p:nvPr/>
        </p:nvCxnSpPr>
        <p:spPr>
          <a:xfrm flipH="1">
            <a:off x="427043"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6" name="Straight Connector 11"/>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pic>
        <p:nvPicPr>
          <p:cNvPr id="7" name="Picture 7" descr="bubbles.png"/>
          <p:cNvPicPr>
            <a:picLocks noChangeAspect="1"/>
          </p:cNvPicPr>
          <p:nvPr/>
        </p:nvPicPr>
        <p:blipFill>
          <a:blip r:embed="rId3"/>
          <a:srcRect/>
          <a:stretch>
            <a:fillRect/>
          </a:stretch>
        </p:blipFill>
        <p:spPr bwMode="auto">
          <a:xfrm>
            <a:off x="4551377" y="2085989"/>
            <a:ext cx="5354637" cy="4772025"/>
          </a:xfrm>
          <a:prstGeom prst="rect">
            <a:avLst/>
          </a:prstGeom>
          <a:noFill/>
          <a:ln w="9525">
            <a:noFill/>
            <a:miter lim="800000"/>
            <a:headEnd/>
            <a:tailEnd/>
          </a:ln>
        </p:spPr>
      </p:pic>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sz="half" idx="1"/>
          </p:nvPr>
        </p:nvSpPr>
        <p:spPr>
          <a:xfrm>
            <a:off x="416500" y="1699201"/>
            <a:ext cx="3960440" cy="4525963"/>
          </a:xfrm>
        </p:spPr>
        <p:txBody>
          <a:bodyPr>
            <a:normAutofit/>
          </a:bodyPr>
          <a:lstStyle>
            <a:lvl1pPr marL="0" indent="0">
              <a:spcBef>
                <a:spcPts val="0"/>
              </a:spcBef>
              <a:spcAft>
                <a:spcPts val="600"/>
              </a:spcAft>
              <a:buNone/>
              <a:defRPr sz="1800"/>
            </a:lvl1pPr>
            <a:lvl2pPr marL="0" indent="0">
              <a:buNone/>
              <a:defRPr sz="2400"/>
            </a:lvl2pPr>
            <a:lvl3pPr marL="0" indent="0">
              <a:buNone/>
              <a:defRPr sz="2000"/>
            </a:lvl3pPr>
            <a:lvl4pPr marL="0" indent="0">
              <a:buNone/>
              <a:defRPr sz="1800"/>
            </a:lvl4pPr>
            <a:lvl5pPr marL="0" indent="0">
              <a:buNone/>
              <a:defRPr sz="1800"/>
            </a:lvl5pPr>
            <a:lvl6pPr>
              <a:defRPr sz="1800"/>
            </a:lvl6pPr>
            <a:lvl7pPr>
              <a:defRPr sz="1800"/>
            </a:lvl7pPr>
            <a:lvl8pPr>
              <a:defRPr sz="1800"/>
            </a:lvl8pPr>
            <a:lvl9pPr>
              <a:defRPr sz="1800"/>
            </a:lvl9pPr>
          </a:lstStyle>
          <a:p>
            <a:pPr lvl="0"/>
            <a:r>
              <a:rPr lang="en-US" dirty="0"/>
              <a:t>Click to edit Master text styles</a:t>
            </a:r>
            <a:endParaRPr lang="en-GB" dirty="0"/>
          </a:p>
        </p:txBody>
      </p:sp>
      <p:sp>
        <p:nvSpPr>
          <p:cNvPr id="8" name="Slide Number Placeholder 6"/>
          <p:cNvSpPr>
            <a:spLocks noGrp="1"/>
          </p:cNvSpPr>
          <p:nvPr>
            <p:ph type="sldNum" sz="quarter" idx="10"/>
          </p:nvPr>
        </p:nvSpPr>
        <p:spPr/>
        <p:txBody>
          <a:bodyPr/>
          <a:lstStyle>
            <a:lvl1pPr>
              <a:defRPr/>
            </a:lvl1pPr>
          </a:lstStyle>
          <a:p>
            <a:pPr>
              <a:defRPr/>
            </a:pPr>
            <a:fld id="{C6C984B0-B239-402E-AFA0-5136A6BA0EDE}" type="slidenum">
              <a:rPr lang="en-GB"/>
              <a:pPr>
                <a:defRPr/>
              </a:pPr>
              <a:t>‹#›</a:t>
            </a:fld>
            <a:endParaRPr lang="en-GB"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Graphic devices - Quote">
    <p:bg>
      <p:bgPr>
        <a:solidFill>
          <a:schemeClr val="bg1"/>
        </a:solidFill>
        <a:effectLst/>
      </p:bgPr>
    </p:bg>
    <p:spTree>
      <p:nvGrpSpPr>
        <p:cNvPr id="1" name=""/>
        <p:cNvGrpSpPr/>
        <p:nvPr/>
      </p:nvGrpSpPr>
      <p:grpSpPr>
        <a:xfrm>
          <a:off x="0" y="0"/>
          <a:ext cx="0" cy="0"/>
          <a:chOff x="0" y="0"/>
          <a:chExt cx="0" cy="0"/>
        </a:xfrm>
      </p:grpSpPr>
      <p:pic>
        <p:nvPicPr>
          <p:cNvPr id="4" name="Picture 12" descr="LBG_vl_fc_p_c"/>
          <p:cNvPicPr>
            <a:picLocks noChangeAspect="1" noChangeArrowheads="1"/>
          </p:cNvPicPr>
          <p:nvPr/>
        </p:nvPicPr>
        <p:blipFill>
          <a:blip r:embed="rId2"/>
          <a:srcRect/>
          <a:stretch>
            <a:fillRect/>
          </a:stretch>
        </p:blipFill>
        <p:spPr bwMode="auto">
          <a:xfrm>
            <a:off x="8832865" y="360365"/>
            <a:ext cx="835025" cy="995362"/>
          </a:xfrm>
          <a:prstGeom prst="rect">
            <a:avLst/>
          </a:prstGeom>
          <a:noFill/>
          <a:ln w="9525">
            <a:noFill/>
            <a:miter lim="800000"/>
            <a:headEnd/>
            <a:tailEnd/>
          </a:ln>
        </p:spPr>
      </p:pic>
      <p:cxnSp>
        <p:nvCxnSpPr>
          <p:cNvPr id="5" name="Straight Connector 5"/>
          <p:cNvCxnSpPr/>
          <p:nvPr/>
        </p:nvCxnSpPr>
        <p:spPr>
          <a:xfrm flipH="1">
            <a:off x="427043"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6" name="Straight Connector 7"/>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pic>
        <p:nvPicPr>
          <p:cNvPr id="7" name="Picture 8" descr="QUOTES.png"/>
          <p:cNvPicPr>
            <a:picLocks noChangeAspect="1"/>
          </p:cNvPicPr>
          <p:nvPr/>
        </p:nvPicPr>
        <p:blipFill>
          <a:blip r:embed="rId3"/>
          <a:srcRect/>
          <a:stretch>
            <a:fillRect/>
          </a:stretch>
        </p:blipFill>
        <p:spPr bwMode="auto">
          <a:xfrm>
            <a:off x="4881577" y="1700237"/>
            <a:ext cx="5024437" cy="4321175"/>
          </a:xfrm>
          <a:prstGeom prst="rect">
            <a:avLst/>
          </a:prstGeom>
          <a:noFill/>
          <a:ln w="9525">
            <a:noFill/>
            <a:miter lim="800000"/>
            <a:headEnd/>
            <a:tailEnd/>
          </a:ln>
        </p:spPr>
      </p:pic>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sz="half" idx="1"/>
          </p:nvPr>
        </p:nvSpPr>
        <p:spPr>
          <a:xfrm>
            <a:off x="416500" y="1699201"/>
            <a:ext cx="3960440" cy="4525963"/>
          </a:xfrm>
        </p:spPr>
        <p:txBody>
          <a:bodyPr>
            <a:normAutofit/>
          </a:bodyPr>
          <a:lstStyle>
            <a:lvl1pPr marL="0" indent="0">
              <a:spcBef>
                <a:spcPts val="0"/>
              </a:spcBef>
              <a:spcAft>
                <a:spcPts val="600"/>
              </a:spcAft>
              <a:buNone/>
              <a:defRPr sz="1800"/>
            </a:lvl1pPr>
            <a:lvl2pPr marL="0" indent="0">
              <a:buNone/>
              <a:defRPr sz="2400"/>
            </a:lvl2pPr>
            <a:lvl3pPr marL="0" indent="0">
              <a:buNone/>
              <a:defRPr sz="2000"/>
            </a:lvl3pPr>
            <a:lvl4pPr marL="0" indent="0">
              <a:buNone/>
              <a:defRPr sz="1800"/>
            </a:lvl4pPr>
            <a:lvl5pPr marL="0" indent="0">
              <a:buNone/>
              <a:defRPr sz="1800"/>
            </a:lvl5pPr>
            <a:lvl6pPr>
              <a:defRPr sz="1800"/>
            </a:lvl6pPr>
            <a:lvl7pPr>
              <a:defRPr sz="1800"/>
            </a:lvl7pPr>
            <a:lvl8pPr>
              <a:defRPr sz="1800"/>
            </a:lvl8pPr>
            <a:lvl9pPr>
              <a:defRPr sz="1800"/>
            </a:lvl9pPr>
          </a:lstStyle>
          <a:p>
            <a:pPr lvl="0"/>
            <a:r>
              <a:rPr lang="en-US" dirty="0"/>
              <a:t>Click to edit Master text styles</a:t>
            </a:r>
            <a:endParaRPr lang="en-GB" dirty="0"/>
          </a:p>
        </p:txBody>
      </p:sp>
      <p:sp>
        <p:nvSpPr>
          <p:cNvPr id="8" name="Slide Number Placeholder 6"/>
          <p:cNvSpPr>
            <a:spLocks noGrp="1"/>
          </p:cNvSpPr>
          <p:nvPr>
            <p:ph type="sldNum" sz="quarter" idx="10"/>
          </p:nvPr>
        </p:nvSpPr>
        <p:spPr/>
        <p:txBody>
          <a:bodyPr/>
          <a:lstStyle>
            <a:lvl1pPr>
              <a:defRPr/>
            </a:lvl1pPr>
          </a:lstStyle>
          <a:p>
            <a:pPr>
              <a:defRPr/>
            </a:pPr>
            <a:fld id="{CFE6A1F2-FF12-4252-909F-8DA4413D75C3}" type="slidenum">
              <a:rPr lang="en-GB"/>
              <a:pPr>
                <a:defRPr/>
              </a:pPr>
              <a:t>‹#›</a:t>
            </a:fld>
            <a:endParaRPr lang="en-GB"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Graphic devices - Value logo">
    <p:spTree>
      <p:nvGrpSpPr>
        <p:cNvPr id="1" name=""/>
        <p:cNvGrpSpPr/>
        <p:nvPr/>
      </p:nvGrpSpPr>
      <p:grpSpPr>
        <a:xfrm>
          <a:off x="0" y="0"/>
          <a:ext cx="0" cy="0"/>
          <a:chOff x="0" y="0"/>
          <a:chExt cx="0" cy="0"/>
        </a:xfrm>
      </p:grpSpPr>
      <p:pic>
        <p:nvPicPr>
          <p:cNvPr id="4" name="Picture 12" descr="LBG_vl_fc_p_c"/>
          <p:cNvPicPr>
            <a:picLocks noChangeAspect="1" noChangeArrowheads="1"/>
          </p:cNvPicPr>
          <p:nvPr/>
        </p:nvPicPr>
        <p:blipFill>
          <a:blip r:embed="rId2"/>
          <a:srcRect/>
          <a:stretch>
            <a:fillRect/>
          </a:stretch>
        </p:blipFill>
        <p:spPr bwMode="auto">
          <a:xfrm>
            <a:off x="8832865" y="360365"/>
            <a:ext cx="835025" cy="995362"/>
          </a:xfrm>
          <a:prstGeom prst="rect">
            <a:avLst/>
          </a:prstGeom>
          <a:noFill/>
          <a:ln w="9525">
            <a:noFill/>
            <a:miter lim="800000"/>
            <a:headEnd/>
            <a:tailEnd/>
          </a:ln>
        </p:spPr>
      </p:pic>
      <p:cxnSp>
        <p:nvCxnSpPr>
          <p:cNvPr id="5" name="Straight Connector 5"/>
          <p:cNvCxnSpPr/>
          <p:nvPr/>
        </p:nvCxnSpPr>
        <p:spPr>
          <a:xfrm flipH="1">
            <a:off x="427043"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6" name="Straight Connector 7"/>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sz="half" idx="1"/>
          </p:nvPr>
        </p:nvSpPr>
        <p:spPr>
          <a:xfrm>
            <a:off x="416500" y="1699201"/>
            <a:ext cx="3960440" cy="4525963"/>
          </a:xfrm>
        </p:spPr>
        <p:txBody>
          <a:bodyPr>
            <a:normAutofit/>
          </a:bodyPr>
          <a:lstStyle>
            <a:lvl1pPr marL="0" indent="0">
              <a:spcBef>
                <a:spcPts val="0"/>
              </a:spcBef>
              <a:spcAft>
                <a:spcPts val="600"/>
              </a:spcAft>
              <a:buNone/>
              <a:defRPr sz="1800"/>
            </a:lvl1pPr>
            <a:lvl2pPr marL="0" indent="0">
              <a:buNone/>
              <a:defRPr sz="2400"/>
            </a:lvl2pPr>
            <a:lvl3pPr marL="0" indent="0">
              <a:buNone/>
              <a:defRPr sz="2000"/>
            </a:lvl3pPr>
            <a:lvl4pPr marL="0" indent="0">
              <a:buNone/>
              <a:defRPr sz="1800"/>
            </a:lvl4pPr>
            <a:lvl5pPr marL="0" indent="0">
              <a:buNone/>
              <a:defRPr sz="1800"/>
            </a:lvl5pPr>
            <a:lvl6pPr>
              <a:defRPr sz="1800"/>
            </a:lvl6pPr>
            <a:lvl7pPr>
              <a:defRPr sz="1800"/>
            </a:lvl7pPr>
            <a:lvl8pPr>
              <a:defRPr sz="1800"/>
            </a:lvl8pPr>
            <a:lvl9pPr>
              <a:defRPr sz="1800"/>
            </a:lvl9pPr>
          </a:lstStyle>
          <a:p>
            <a:pPr lvl="0"/>
            <a:r>
              <a:rPr lang="en-US" dirty="0"/>
              <a:t>Click to edit Master text styles</a:t>
            </a:r>
            <a:endParaRPr lang="en-GB" dirty="0"/>
          </a:p>
        </p:txBody>
      </p:sp>
      <p:sp>
        <p:nvSpPr>
          <p:cNvPr id="7" name="Slide Number Placeholder 6"/>
          <p:cNvSpPr>
            <a:spLocks noGrp="1"/>
          </p:cNvSpPr>
          <p:nvPr>
            <p:ph type="sldNum" sz="quarter" idx="10"/>
          </p:nvPr>
        </p:nvSpPr>
        <p:spPr/>
        <p:txBody>
          <a:bodyPr/>
          <a:lstStyle>
            <a:lvl1pPr>
              <a:defRPr/>
            </a:lvl1pPr>
          </a:lstStyle>
          <a:p>
            <a:pPr>
              <a:defRPr/>
            </a:pPr>
            <a:fld id="{B168241F-3071-4136-B53C-5393C184828E}" type="slidenum">
              <a:rPr lang="en-GB"/>
              <a:pPr>
                <a:defRPr/>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Introduction">
    <p:spTree>
      <p:nvGrpSpPr>
        <p:cNvPr id="1" name=""/>
        <p:cNvGrpSpPr/>
        <p:nvPr/>
      </p:nvGrpSpPr>
      <p:grpSpPr>
        <a:xfrm>
          <a:off x="0" y="0"/>
          <a:ext cx="0" cy="0"/>
          <a:chOff x="0" y="0"/>
          <a:chExt cx="0" cy="0"/>
        </a:xfrm>
      </p:grpSpPr>
      <p:pic>
        <p:nvPicPr>
          <p:cNvPr id="4" name="Picture 12" descr="LBG_vl_fc_p_c"/>
          <p:cNvPicPr>
            <a:picLocks noChangeAspect="1" noChangeArrowheads="1"/>
          </p:cNvPicPr>
          <p:nvPr/>
        </p:nvPicPr>
        <p:blipFill>
          <a:blip r:embed="rId2"/>
          <a:srcRect/>
          <a:stretch>
            <a:fillRect/>
          </a:stretch>
        </p:blipFill>
        <p:spPr bwMode="auto">
          <a:xfrm>
            <a:off x="8832865" y="360365"/>
            <a:ext cx="835025" cy="995362"/>
          </a:xfrm>
          <a:prstGeom prst="rect">
            <a:avLst/>
          </a:prstGeom>
          <a:noFill/>
          <a:ln w="9525">
            <a:noFill/>
            <a:miter lim="800000"/>
            <a:headEnd/>
            <a:tailEnd/>
          </a:ln>
        </p:spPr>
      </p:pic>
      <p:cxnSp>
        <p:nvCxnSpPr>
          <p:cNvPr id="5" name="Straight Connector 6"/>
          <p:cNvCxnSpPr/>
          <p:nvPr/>
        </p:nvCxnSpPr>
        <p:spPr>
          <a:xfrm flipH="1">
            <a:off x="427043"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6" name="Straight Connector 8"/>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idx="1"/>
          </p:nvPr>
        </p:nvSpPr>
        <p:spPr/>
        <p:txBody>
          <a:bodyPr/>
          <a:lstStyle>
            <a:lvl1pPr marL="0" indent="0">
              <a:lnSpc>
                <a:spcPts val="2600"/>
              </a:lnSpc>
              <a:spcBef>
                <a:spcPts val="0"/>
              </a:spcBef>
              <a:spcAft>
                <a:spcPts val="600"/>
              </a:spcAft>
              <a:buNone/>
              <a:defRPr baseline="0"/>
            </a:lvl1pPr>
            <a:lvl2pPr>
              <a:buNone/>
              <a:defRPr/>
            </a:lvl2pPr>
            <a:lvl3pPr>
              <a:buNone/>
              <a:defRPr/>
            </a:lvl3pPr>
            <a:lvl4pPr>
              <a:buNone/>
              <a:defRPr/>
            </a:lvl4pPr>
            <a:lvl5pPr>
              <a:buNone/>
              <a:defRPr/>
            </a:lvl5pPr>
          </a:lstStyle>
          <a:p>
            <a:pPr lvl="0"/>
            <a:r>
              <a:rPr lang="en-US" dirty="0"/>
              <a:t>Click to edit Master text</a:t>
            </a:r>
            <a:endParaRPr lang="en-GB" dirty="0"/>
          </a:p>
        </p:txBody>
      </p:sp>
      <p:sp>
        <p:nvSpPr>
          <p:cNvPr id="7" name="Slide Number Placeholder 5"/>
          <p:cNvSpPr>
            <a:spLocks noGrp="1"/>
          </p:cNvSpPr>
          <p:nvPr>
            <p:ph type="sldNum" sz="quarter" idx="10"/>
          </p:nvPr>
        </p:nvSpPr>
        <p:spPr/>
        <p:txBody>
          <a:bodyPr/>
          <a:lstStyle>
            <a:lvl1pPr>
              <a:defRPr/>
            </a:lvl1pPr>
          </a:lstStyle>
          <a:p>
            <a:pPr>
              <a:defRPr/>
            </a:pPr>
            <a:fld id="{954A7541-5014-49CA-AF31-EEC69EAEA2B2}" type="slidenum">
              <a:rPr lang="en-GB"/>
              <a:pPr>
                <a:defRPr/>
              </a:pPr>
              <a:t>‹#›</a:t>
            </a:fld>
            <a:endParaRPr lang="en-GB"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12" descr="LBG_vl_fc_p_c"/>
          <p:cNvPicPr>
            <a:picLocks noChangeAspect="1" noChangeArrowheads="1"/>
          </p:cNvPicPr>
          <p:nvPr/>
        </p:nvPicPr>
        <p:blipFill>
          <a:blip r:embed="rId2"/>
          <a:srcRect/>
          <a:stretch>
            <a:fillRect/>
          </a:stretch>
        </p:blipFill>
        <p:spPr bwMode="auto">
          <a:xfrm>
            <a:off x="8832865" y="360365"/>
            <a:ext cx="835025" cy="995362"/>
          </a:xfrm>
          <a:prstGeom prst="rect">
            <a:avLst/>
          </a:prstGeom>
          <a:noFill/>
          <a:ln w="9525">
            <a:noFill/>
            <a:miter lim="800000"/>
            <a:headEnd/>
            <a:tailEnd/>
          </a:ln>
        </p:spPr>
      </p:pic>
      <p:cxnSp>
        <p:nvCxnSpPr>
          <p:cNvPr id="4" name="Straight Connector 5"/>
          <p:cNvCxnSpPr/>
          <p:nvPr/>
        </p:nvCxnSpPr>
        <p:spPr>
          <a:xfrm flipH="1">
            <a:off x="427043"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5" name="Straight Connector 7"/>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6" name="Slide Number Placeholder 4"/>
          <p:cNvSpPr>
            <a:spLocks noGrp="1"/>
          </p:cNvSpPr>
          <p:nvPr>
            <p:ph type="sldNum" sz="quarter" idx="10"/>
          </p:nvPr>
        </p:nvSpPr>
        <p:spPr/>
        <p:txBody>
          <a:bodyPr/>
          <a:lstStyle>
            <a:lvl1pPr>
              <a:defRPr/>
            </a:lvl1pPr>
          </a:lstStyle>
          <a:p>
            <a:pPr>
              <a:defRPr/>
            </a:pPr>
            <a:fld id="{56B77C99-E5BE-425E-9E82-D332162ED42B}" type="slidenum">
              <a:rPr lang="en-GB"/>
              <a:pPr>
                <a:defRPr/>
              </a:pPr>
              <a:t>‹#›</a:t>
            </a:fld>
            <a:endParaRPr lang="en-GB"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5273468-93D0-6F4A-AF20-6DA335B87B0B}"/>
              </a:ext>
            </a:extLst>
          </p:cNvPr>
          <p:cNvSpPr>
            <a:spLocks noGrp="1"/>
          </p:cNvSpPr>
          <p:nvPr>
            <p:ph type="title"/>
          </p:nvPr>
        </p:nvSpPr>
        <p:spPr>
          <a:xfrm>
            <a:off x="0" y="720000"/>
            <a:ext cx="9906000" cy="1093788"/>
          </a:xfrm>
        </p:spPr>
        <p:txBody>
          <a:bodyPr wrap="none" anchor="t" anchorCtr="0">
            <a:noAutofit/>
          </a:bodyPr>
          <a:lstStyle>
            <a:lvl1pPr algn="ctr">
              <a:defRPr sz="3600"/>
            </a:lvl1pPr>
          </a:lstStyle>
          <a:p>
            <a:r>
              <a:rPr lang="en-GB" dirty="0"/>
              <a:t>Click to edit Master title style</a:t>
            </a:r>
            <a:endParaRPr 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Sign off with legal details">
    <p:spTree>
      <p:nvGrpSpPr>
        <p:cNvPr id="1" name=""/>
        <p:cNvGrpSpPr/>
        <p:nvPr/>
      </p:nvGrpSpPr>
      <p:grpSpPr>
        <a:xfrm>
          <a:off x="0" y="0"/>
          <a:ext cx="0" cy="0"/>
          <a:chOff x="0" y="0"/>
          <a:chExt cx="0" cy="0"/>
        </a:xfrm>
      </p:grpSpPr>
      <p:sp>
        <p:nvSpPr>
          <p:cNvPr id="2" name="Rectangle 6"/>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5" tIns="45701" rIns="91405" bIns="45701" anchor="ctr"/>
          <a:lstStyle/>
          <a:p>
            <a:pPr algn="ctr">
              <a:defRPr/>
            </a:pPr>
            <a:endParaRPr lang="en-GB" dirty="0"/>
          </a:p>
        </p:txBody>
      </p:sp>
      <p:pic>
        <p:nvPicPr>
          <p:cNvPr id="3" name="Picture 7" descr="LBG PPT Template Design_2007 update_v318.jpg"/>
          <p:cNvPicPr>
            <a:picLocks noChangeAspect="1"/>
          </p:cNvPicPr>
          <p:nvPr/>
        </p:nvPicPr>
        <p:blipFill>
          <a:blip r:embed="rId2"/>
          <a:srcRect/>
          <a:stretch>
            <a:fillRect/>
          </a:stretch>
        </p:blipFill>
        <p:spPr bwMode="auto">
          <a:xfrm>
            <a:off x="3729065" y="1844675"/>
            <a:ext cx="2663825" cy="3168650"/>
          </a:xfrm>
          <a:prstGeom prst="rect">
            <a:avLst/>
          </a:prstGeom>
          <a:noFill/>
          <a:ln w="9525">
            <a:noFill/>
            <a:miter lim="800000"/>
            <a:headEnd/>
            <a:tailEnd/>
          </a:ln>
        </p:spPr>
      </p:pic>
      <p:sp>
        <p:nvSpPr>
          <p:cNvPr id="4" name="TextBox 3"/>
          <p:cNvSpPr txBox="1"/>
          <p:nvPr/>
        </p:nvSpPr>
        <p:spPr>
          <a:xfrm>
            <a:off x="0" y="6196013"/>
            <a:ext cx="9906000" cy="215900"/>
          </a:xfrm>
          <a:prstGeom prst="rect">
            <a:avLst/>
          </a:prstGeom>
          <a:noFill/>
        </p:spPr>
        <p:txBody>
          <a:bodyPr lIns="91405" tIns="45701" rIns="91405" bIns="45701">
            <a:spAutoFit/>
          </a:bodyPr>
          <a:lstStyle/>
          <a:p>
            <a:pPr algn="ctr">
              <a:defRPr/>
            </a:pPr>
            <a:r>
              <a:rPr lang="en-GB" sz="800" dirty="0">
                <a:ea typeface="ＭＳ Ｐゴシック" pitchFamily="-65" charset="-128"/>
              </a:rPr>
              <a:t>© 2013 Lloyds Banking Group and its subsidiaries</a:t>
            </a:r>
            <a:endParaRPr lang="en-GB" sz="800"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16496" y="2230426"/>
            <a:ext cx="7776864" cy="1470025"/>
          </a:xfrm>
        </p:spPr>
        <p:txBody>
          <a:bodyPr anchor="t" anchorCtr="0">
            <a:normAutofit/>
          </a:bodyPr>
          <a:lstStyle>
            <a:lvl1pPr>
              <a:lnSpc>
                <a:spcPts val="4600"/>
              </a:lnSpc>
              <a:defRPr sz="4400" cap="all" baseline="0"/>
            </a:lvl1pPr>
          </a:lstStyle>
          <a:p>
            <a:r>
              <a:rPr lang="en-US" dirty="0"/>
              <a:t>CLICK TO EDIT MASTER TITLE STYLE</a:t>
            </a:r>
            <a:endParaRPr lang="en-GB" dirty="0"/>
          </a:p>
        </p:txBody>
      </p:sp>
      <p:sp>
        <p:nvSpPr>
          <p:cNvPr id="3" name="Subtitle 2"/>
          <p:cNvSpPr>
            <a:spLocks noGrp="1"/>
          </p:cNvSpPr>
          <p:nvPr>
            <p:ph type="subTitle" idx="1"/>
          </p:nvPr>
        </p:nvSpPr>
        <p:spPr>
          <a:xfrm>
            <a:off x="416496" y="3861261"/>
            <a:ext cx="7776864" cy="1752600"/>
          </a:xfrm>
        </p:spPr>
        <p:txBody>
          <a:bodyPr>
            <a:normAutofit/>
          </a:bodyPr>
          <a:lstStyle>
            <a:lvl1pPr marL="0" indent="0" algn="l">
              <a:spcBef>
                <a:spcPts val="0"/>
              </a:spcBef>
              <a:spcAft>
                <a:spcPts val="0"/>
              </a:spcAft>
              <a:buNone/>
              <a:defRPr sz="2000">
                <a:solidFill>
                  <a:schemeClr val="tx1"/>
                </a:solidFill>
              </a:defRPr>
            </a:lvl1pPr>
            <a:lvl2pPr marL="457021" indent="0" algn="ctr">
              <a:buNone/>
              <a:defRPr>
                <a:solidFill>
                  <a:schemeClr val="tx1">
                    <a:tint val="75000"/>
                  </a:schemeClr>
                </a:solidFill>
              </a:defRPr>
            </a:lvl2pPr>
            <a:lvl3pPr marL="914043" indent="0" algn="ctr">
              <a:buNone/>
              <a:defRPr>
                <a:solidFill>
                  <a:schemeClr val="tx1">
                    <a:tint val="75000"/>
                  </a:schemeClr>
                </a:solidFill>
              </a:defRPr>
            </a:lvl3pPr>
            <a:lvl4pPr marL="1371061" indent="0" algn="ctr">
              <a:buNone/>
              <a:defRPr>
                <a:solidFill>
                  <a:schemeClr val="tx1">
                    <a:tint val="75000"/>
                  </a:schemeClr>
                </a:solidFill>
              </a:defRPr>
            </a:lvl4pPr>
            <a:lvl5pPr marL="1828082" indent="0" algn="ctr">
              <a:buNone/>
              <a:defRPr>
                <a:solidFill>
                  <a:schemeClr val="tx1">
                    <a:tint val="75000"/>
                  </a:schemeClr>
                </a:solidFill>
              </a:defRPr>
            </a:lvl5pPr>
            <a:lvl6pPr marL="2285100" indent="0" algn="ctr">
              <a:buNone/>
              <a:defRPr>
                <a:solidFill>
                  <a:schemeClr val="tx1">
                    <a:tint val="75000"/>
                  </a:schemeClr>
                </a:solidFill>
              </a:defRPr>
            </a:lvl6pPr>
            <a:lvl7pPr marL="2742126" indent="0" algn="ctr">
              <a:buNone/>
              <a:defRPr>
                <a:solidFill>
                  <a:schemeClr val="tx1">
                    <a:tint val="75000"/>
                  </a:schemeClr>
                </a:solidFill>
              </a:defRPr>
            </a:lvl7pPr>
            <a:lvl8pPr marL="3199143" indent="0" algn="ctr">
              <a:buNone/>
              <a:defRPr>
                <a:solidFill>
                  <a:schemeClr val="tx1">
                    <a:tint val="75000"/>
                  </a:schemeClr>
                </a:solidFill>
              </a:defRPr>
            </a:lvl8pPr>
            <a:lvl9pPr marL="3656164" indent="0" algn="ctr">
              <a:buNone/>
              <a:defRPr>
                <a:solidFill>
                  <a:schemeClr val="tx1">
                    <a:tint val="75000"/>
                  </a:schemeClr>
                </a:solidFill>
              </a:defRPr>
            </a:lvl9pPr>
          </a:lstStyle>
          <a:p>
            <a:r>
              <a:rPr lang="en-US" dirty="0"/>
              <a:t>Click to edit Master subtitle style</a:t>
            </a:r>
          </a:p>
          <a:p>
            <a:r>
              <a:rPr lang="en-US" dirty="0"/>
              <a:t>01 Month 2013</a:t>
            </a:r>
            <a:endParaRPr lang="en-GB" dirty="0"/>
          </a:p>
        </p:txBody>
      </p:sp>
      <p:pic>
        <p:nvPicPr>
          <p:cNvPr id="8" name="Picture 12" descr="LBG_vl_fc_p_c"/>
          <p:cNvPicPr>
            <a:picLocks noChangeAspect="1" noChangeArrowheads="1"/>
          </p:cNvPicPr>
          <p:nvPr userDrawn="1"/>
        </p:nvPicPr>
        <p:blipFill>
          <a:blip r:embed="rId2" cstate="email"/>
          <a:srcRect/>
          <a:stretch>
            <a:fillRect/>
          </a:stretch>
        </p:blipFill>
        <p:spPr bwMode="auto">
          <a:xfrm>
            <a:off x="8270872" y="368458"/>
            <a:ext cx="1258318" cy="1500404"/>
          </a:xfrm>
          <a:prstGeom prst="rect">
            <a:avLst/>
          </a:prstGeom>
          <a:noFill/>
          <a:ln w="9525">
            <a:noFill/>
            <a:miter lim="800000"/>
            <a:headEnd/>
            <a:tailEnd/>
          </a:ln>
        </p:spPr>
      </p:pic>
      <p:sp>
        <p:nvSpPr>
          <p:cNvPr id="10" name="Rectangle 9"/>
          <p:cNvSpPr/>
          <p:nvPr userDrawn="1"/>
        </p:nvSpPr>
        <p:spPr>
          <a:xfrm>
            <a:off x="8279617" y="6118414"/>
            <a:ext cx="1246909" cy="3546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5" tIns="45701" rIns="91405" bIns="45701" rtlCol="0" anchor="ctr"/>
          <a:lstStyle/>
          <a:p>
            <a:pPr algn="ctr" eaLnBrk="0" hangingPunct="0"/>
            <a:r>
              <a:rPr lang="en-GB" sz="800" b="1" dirty="0">
                <a:solidFill>
                  <a:srgbClr val="FFFFFF"/>
                </a:solidFill>
                <a:latin typeface="Arial" pitchFamily="34" charset="0"/>
                <a:cs typeface="Arial" pitchFamily="34" charset="0"/>
              </a:rPr>
              <a:t>INTERNAL USE ONLY</a:t>
            </a:r>
          </a:p>
        </p:txBody>
      </p:sp>
      <p:sp>
        <p:nvSpPr>
          <p:cNvPr id="4" name="hc" descr=" "/>
          <p:cNvSpPr txBox="1"/>
          <p:nvPr userDrawn="1"/>
        </p:nvSpPr>
        <p:spPr>
          <a:xfrm>
            <a:off x="0" y="14"/>
            <a:ext cx="9906000" cy="830997"/>
          </a:xfrm>
          <a:prstGeom prst="rect">
            <a:avLst/>
          </a:prstGeom>
          <a:noFill/>
        </p:spPr>
        <p:txBody>
          <a:bodyPr vert="horz" wrap="square" lIns="91405" tIns="45701" rIns="91405" bIns="45701" rtlCol="0">
            <a:spAutoFit/>
          </a:bodyPr>
          <a:lstStyle/>
          <a:p>
            <a:pPr algn="ctr" defTabSz="912457"/>
            <a:r>
              <a:rPr lang="en-GB" sz="4800">
                <a:solidFill>
                  <a:srgbClr val="000000"/>
                </a:solidFill>
                <a:ea typeface="+mn-ea"/>
                <a:cs typeface="+mn-cs"/>
              </a:rPr>
              <a:t> </a:t>
            </a:r>
            <a:endParaRPr lang="en-GB" sz="4800" dirty="0">
              <a:solidFill>
                <a:srgbClr val="000000"/>
              </a:solidFill>
              <a:ea typeface="+mn-ea"/>
              <a:cs typeface="+mn-cs"/>
            </a:endParaRPr>
          </a:p>
        </p:txBody>
      </p:sp>
      <p:sp>
        <p:nvSpPr>
          <p:cNvPr id="5" name="fc" descr=" "/>
          <p:cNvSpPr txBox="1"/>
          <p:nvPr userDrawn="1"/>
        </p:nvSpPr>
        <p:spPr>
          <a:xfrm>
            <a:off x="0" y="6063222"/>
            <a:ext cx="9906000" cy="830997"/>
          </a:xfrm>
          <a:prstGeom prst="rect">
            <a:avLst/>
          </a:prstGeom>
          <a:noFill/>
        </p:spPr>
        <p:txBody>
          <a:bodyPr vert="horz" wrap="square" lIns="91405" tIns="45701" rIns="91405" bIns="45701" rtlCol="0">
            <a:spAutoFit/>
          </a:bodyPr>
          <a:lstStyle/>
          <a:p>
            <a:pPr algn="ctr" defTabSz="912457"/>
            <a:r>
              <a:rPr lang="en-GB" sz="4800">
                <a:solidFill>
                  <a:srgbClr val="000000"/>
                </a:solidFill>
                <a:ea typeface="+mn-ea"/>
                <a:cs typeface="+mn-cs"/>
              </a:rPr>
              <a:t> </a:t>
            </a:r>
            <a:endParaRPr lang="en-GB" sz="4800" dirty="0">
              <a:solidFill>
                <a:srgbClr val="000000"/>
              </a:solidFill>
              <a:ea typeface="+mn-ea"/>
              <a:cs typeface="+mn-cs"/>
            </a:endParaRPr>
          </a:p>
        </p:txBody>
      </p:sp>
    </p:spTree>
    <p:extLst>
      <p:ext uri="{BB962C8B-B14F-4D97-AF65-F5344CB8AC3E}">
        <p14:creationId xmlns:p14="http://schemas.microsoft.com/office/powerpoint/2010/main" val="127311779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CONTENTS</a:t>
            </a:r>
            <a:endParaRPr lang="en-GB" dirty="0"/>
          </a:p>
        </p:txBody>
      </p:sp>
      <p:sp>
        <p:nvSpPr>
          <p:cNvPr id="3" name="Content Placeholder 2"/>
          <p:cNvSpPr>
            <a:spLocks noGrp="1"/>
          </p:cNvSpPr>
          <p:nvPr>
            <p:ph idx="1" hasCustomPrompt="1"/>
          </p:nvPr>
        </p:nvSpPr>
        <p:spPr/>
        <p:txBody>
          <a:bodyPr>
            <a:normAutofit/>
          </a:bodyPr>
          <a:lstStyle>
            <a:lvl1pPr marL="133298" indent="-133298">
              <a:spcBef>
                <a:spcPts val="0"/>
              </a:spcBef>
              <a:spcAft>
                <a:spcPts val="800"/>
              </a:spcAft>
              <a:defRPr sz="1800" baseline="0"/>
            </a:lvl1pPr>
            <a:lvl2pPr>
              <a:defRPr sz="2000"/>
            </a:lvl2pPr>
            <a:lvl3pPr>
              <a:defRPr sz="2000"/>
            </a:lvl3pPr>
            <a:lvl4pPr>
              <a:defRPr sz="2000"/>
            </a:lvl4pPr>
            <a:lvl5pPr>
              <a:defRPr sz="2000"/>
            </a:lvl5pPr>
            <a:lvl6pPr>
              <a:defRPr/>
            </a:lvl6pPr>
          </a:lstStyle>
          <a:p>
            <a:pPr lvl="0"/>
            <a:r>
              <a:rPr lang="en-US" dirty="0"/>
              <a:t>Bullet one</a:t>
            </a:r>
          </a:p>
          <a:p>
            <a:pPr lvl="0"/>
            <a:r>
              <a:rPr lang="en-US" dirty="0"/>
              <a:t>Bullet two</a:t>
            </a:r>
          </a:p>
          <a:p>
            <a:pPr lvl="0"/>
            <a:r>
              <a:rPr lang="en-US" dirty="0"/>
              <a:t>Bullet three</a:t>
            </a:r>
          </a:p>
          <a:p>
            <a:pPr lvl="0"/>
            <a:r>
              <a:rPr lang="en-US" dirty="0"/>
              <a:t>Bullet four</a:t>
            </a:r>
          </a:p>
          <a:p>
            <a:pPr lvl="0"/>
            <a:r>
              <a:rPr lang="en-US" dirty="0"/>
              <a:t>Bullet five</a:t>
            </a:r>
          </a:p>
          <a:p>
            <a:pPr lvl="0"/>
            <a:r>
              <a:rPr lang="en-US" dirty="0"/>
              <a:t>Bullet six</a:t>
            </a:r>
            <a:endParaRPr lang="en-GB" dirty="0"/>
          </a:p>
        </p:txBody>
      </p:sp>
      <p:sp>
        <p:nvSpPr>
          <p:cNvPr id="6" name="Slide Number Placeholder 5"/>
          <p:cNvSpPr>
            <a:spLocks noGrp="1"/>
          </p:cNvSpPr>
          <p:nvPr>
            <p:ph type="sldNum" sz="quarter" idx="12"/>
          </p:nvPr>
        </p:nvSpPr>
        <p:spPr/>
        <p:txBody>
          <a:bodyPr/>
          <a:lstStyle/>
          <a:p>
            <a:fld id="{CEE31768-F321-4AAF-8AE0-C4CD1ECF0978}" type="slidenum">
              <a:rPr lang="en-GB" smtClean="0">
                <a:solidFill>
                  <a:srgbClr val="000000"/>
                </a:solidFill>
              </a:rPr>
              <a:pPr/>
              <a:t>‹#›</a:t>
            </a:fld>
            <a:endParaRPr lang="en-GB" dirty="0">
              <a:solidFill>
                <a:srgbClr val="000000"/>
              </a:solidFill>
            </a:endParaRPr>
          </a:p>
        </p:txBody>
      </p:sp>
      <p:pic>
        <p:nvPicPr>
          <p:cNvPr id="9" name="Picture 12" descr="LBG_vl_fc_p_c"/>
          <p:cNvPicPr>
            <a:picLocks noChangeAspect="1" noChangeArrowheads="1"/>
          </p:cNvPicPr>
          <p:nvPr userDrawn="1"/>
        </p:nvPicPr>
        <p:blipFill>
          <a:blip r:embed="rId2" cstate="email"/>
          <a:srcRect/>
          <a:stretch>
            <a:fillRect/>
          </a:stretch>
        </p:blipFill>
        <p:spPr bwMode="auto">
          <a:xfrm>
            <a:off x="8833138" y="360154"/>
            <a:ext cx="834583" cy="995147"/>
          </a:xfrm>
          <a:prstGeom prst="rect">
            <a:avLst/>
          </a:prstGeom>
          <a:noFill/>
          <a:ln w="9525">
            <a:noFill/>
            <a:miter lim="800000"/>
            <a:headEnd/>
            <a:tailEnd/>
          </a:ln>
        </p:spPr>
      </p:pic>
      <p:cxnSp>
        <p:nvCxnSpPr>
          <p:cNvPr id="7" name="Straight Connector 6"/>
          <p:cNvCxnSpPr/>
          <p:nvPr userDrawn="1"/>
        </p:nvCxnSpPr>
        <p:spPr>
          <a:xfrm flipH="1">
            <a:off x="427070" y="1343577"/>
            <a:ext cx="8054339"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flipH="1">
            <a:off x="8861385" y="6470111"/>
            <a:ext cx="660075" cy="0"/>
          </a:xfrm>
          <a:prstGeom prst="line">
            <a:avLst/>
          </a:prstGeom>
          <a:ln w="2032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598187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Introducti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INTRODUCTION</a:t>
            </a:r>
            <a:endParaRPr lang="en-GB" dirty="0"/>
          </a:p>
        </p:txBody>
      </p:sp>
      <p:sp>
        <p:nvSpPr>
          <p:cNvPr id="3" name="Content Placeholder 2"/>
          <p:cNvSpPr>
            <a:spLocks noGrp="1"/>
          </p:cNvSpPr>
          <p:nvPr>
            <p:ph idx="1"/>
          </p:nvPr>
        </p:nvSpPr>
        <p:spPr/>
        <p:txBody>
          <a:bodyPr/>
          <a:lstStyle>
            <a:lvl1pPr marL="0" indent="0">
              <a:lnSpc>
                <a:spcPts val="2600"/>
              </a:lnSpc>
              <a:spcBef>
                <a:spcPts val="0"/>
              </a:spcBef>
              <a:spcAft>
                <a:spcPts val="600"/>
              </a:spcAft>
              <a:buNone/>
              <a:defRPr baseline="0"/>
            </a:lvl1pPr>
            <a:lvl2pPr>
              <a:buNone/>
              <a:defRPr/>
            </a:lvl2pPr>
            <a:lvl3pPr>
              <a:buNone/>
              <a:defRPr/>
            </a:lvl3pPr>
            <a:lvl4pPr>
              <a:buNone/>
              <a:defRPr/>
            </a:lvl4pPr>
            <a:lvl5pPr>
              <a:buNone/>
              <a:defRPr/>
            </a:lvl5pPr>
          </a:lstStyle>
          <a:p>
            <a:pPr lvl="0"/>
            <a:r>
              <a:rPr lang="en-US" dirty="0"/>
              <a:t>Click to edit Master text</a:t>
            </a:r>
            <a:endParaRPr lang="en-GB" dirty="0"/>
          </a:p>
        </p:txBody>
      </p:sp>
      <p:sp>
        <p:nvSpPr>
          <p:cNvPr id="6" name="Slide Number Placeholder 5"/>
          <p:cNvSpPr>
            <a:spLocks noGrp="1"/>
          </p:cNvSpPr>
          <p:nvPr>
            <p:ph type="sldNum" sz="quarter" idx="12"/>
          </p:nvPr>
        </p:nvSpPr>
        <p:spPr/>
        <p:txBody>
          <a:bodyPr/>
          <a:lstStyle/>
          <a:p>
            <a:fld id="{CEE31768-F321-4AAF-8AE0-C4CD1ECF0978}" type="slidenum">
              <a:rPr lang="en-GB" smtClean="0">
                <a:solidFill>
                  <a:srgbClr val="000000"/>
                </a:solidFill>
              </a:rPr>
              <a:pPr/>
              <a:t>‹#›</a:t>
            </a:fld>
            <a:endParaRPr lang="en-GB" dirty="0">
              <a:solidFill>
                <a:srgbClr val="000000"/>
              </a:solidFill>
            </a:endParaRPr>
          </a:p>
        </p:txBody>
      </p:sp>
      <p:pic>
        <p:nvPicPr>
          <p:cNvPr id="8" name="Picture 12" descr="LBG_vl_fc_p_c"/>
          <p:cNvPicPr>
            <a:picLocks noChangeAspect="1" noChangeArrowheads="1"/>
          </p:cNvPicPr>
          <p:nvPr userDrawn="1"/>
        </p:nvPicPr>
        <p:blipFill>
          <a:blip r:embed="rId2" cstate="email"/>
          <a:srcRect/>
          <a:stretch>
            <a:fillRect/>
          </a:stretch>
        </p:blipFill>
        <p:spPr bwMode="auto">
          <a:xfrm>
            <a:off x="8833138" y="360154"/>
            <a:ext cx="834583" cy="995147"/>
          </a:xfrm>
          <a:prstGeom prst="rect">
            <a:avLst/>
          </a:prstGeom>
          <a:noFill/>
          <a:ln w="9525">
            <a:noFill/>
            <a:miter lim="800000"/>
            <a:headEnd/>
            <a:tailEnd/>
          </a:ln>
        </p:spPr>
      </p:pic>
      <p:cxnSp>
        <p:nvCxnSpPr>
          <p:cNvPr id="7" name="Straight Connector 6"/>
          <p:cNvCxnSpPr/>
          <p:nvPr userDrawn="1"/>
        </p:nvCxnSpPr>
        <p:spPr>
          <a:xfrm flipH="1">
            <a:off x="427070" y="1343577"/>
            <a:ext cx="8054339"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flipH="1">
            <a:off x="8861385" y="6470111"/>
            <a:ext cx="660075" cy="0"/>
          </a:xfrm>
          <a:prstGeom prst="line">
            <a:avLst/>
          </a:prstGeom>
          <a:ln w="2032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668660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idx="1"/>
          </p:nvPr>
        </p:nvSpPr>
        <p:spPr/>
        <p:txBody>
          <a:bodyPr/>
          <a:lstStyle>
            <a:lvl1pPr>
              <a:spcBef>
                <a:spcPts val="0"/>
              </a:spcBef>
              <a:spcAft>
                <a:spcPts val="800"/>
              </a:spcAft>
              <a:defRPr/>
            </a:lvl1pPr>
            <a:lvl2pPr marL="357049" indent="-174557">
              <a:spcBef>
                <a:spcPts val="0"/>
              </a:spcBef>
              <a:spcAft>
                <a:spcPts val="800"/>
              </a:spcAft>
              <a:buFont typeface="Arial" pitchFamily="34" charset="0"/>
              <a:buChar char="•"/>
              <a:defRPr sz="1600"/>
            </a:lvl2pPr>
            <a:lvl3pPr marL="539538" indent="-182489">
              <a:spcBef>
                <a:spcPts val="0"/>
              </a:spcBef>
              <a:spcAft>
                <a:spcPts val="800"/>
              </a:spcAft>
              <a:defRPr sz="1400"/>
            </a:lvl3pPr>
            <a:lvl4pPr marL="714094" indent="-174557">
              <a:spcBef>
                <a:spcPts val="0"/>
              </a:spcBef>
              <a:spcAft>
                <a:spcPts val="800"/>
              </a:spcAft>
              <a:buFont typeface="Arial" pitchFamily="34" charset="0"/>
              <a:buChar char="•"/>
              <a:defRPr sz="1400"/>
            </a:lvl4pPr>
            <a:lvl5pPr marL="898175" indent="-184077">
              <a:spcBef>
                <a:spcPts val="0"/>
              </a:spcBef>
              <a:spcAft>
                <a:spcPts val="800"/>
              </a:spcAft>
              <a:buFont typeface="Arial" pitchFamily="34" charset="0"/>
              <a:buChar cha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lstStyle/>
          <a:p>
            <a:fld id="{CEE31768-F321-4AAF-8AE0-C4CD1ECF0978}" type="slidenum">
              <a:rPr lang="en-GB" smtClean="0">
                <a:solidFill>
                  <a:srgbClr val="000000"/>
                </a:solidFill>
              </a:rPr>
              <a:pPr/>
              <a:t>‹#›</a:t>
            </a:fld>
            <a:endParaRPr lang="en-GB" dirty="0">
              <a:solidFill>
                <a:srgbClr val="000000"/>
              </a:solidFill>
            </a:endParaRPr>
          </a:p>
        </p:txBody>
      </p:sp>
      <p:pic>
        <p:nvPicPr>
          <p:cNvPr id="7" name="Picture 12" descr="LBG_vl_fc_p_c"/>
          <p:cNvPicPr>
            <a:picLocks noChangeAspect="1" noChangeArrowheads="1"/>
          </p:cNvPicPr>
          <p:nvPr userDrawn="1"/>
        </p:nvPicPr>
        <p:blipFill>
          <a:blip r:embed="rId2" cstate="email"/>
          <a:srcRect/>
          <a:stretch>
            <a:fillRect/>
          </a:stretch>
        </p:blipFill>
        <p:spPr bwMode="auto">
          <a:xfrm>
            <a:off x="8833138" y="360154"/>
            <a:ext cx="834583" cy="995147"/>
          </a:xfrm>
          <a:prstGeom prst="rect">
            <a:avLst/>
          </a:prstGeom>
          <a:noFill/>
          <a:ln w="9525">
            <a:noFill/>
            <a:miter lim="800000"/>
            <a:headEnd/>
            <a:tailEnd/>
          </a:ln>
        </p:spPr>
      </p:pic>
      <p:cxnSp>
        <p:nvCxnSpPr>
          <p:cNvPr id="8" name="Straight Connector 7"/>
          <p:cNvCxnSpPr/>
          <p:nvPr userDrawn="1"/>
        </p:nvCxnSpPr>
        <p:spPr>
          <a:xfrm flipH="1">
            <a:off x="427070" y="1343577"/>
            <a:ext cx="8054339"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flipH="1">
            <a:off x="8861385" y="6470111"/>
            <a:ext cx="660075" cy="0"/>
          </a:xfrm>
          <a:prstGeom prst="line">
            <a:avLst/>
          </a:prstGeom>
          <a:ln w="2032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108655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Divider slide - No graphic">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16504" y="2230052"/>
            <a:ext cx="8064896" cy="1919277"/>
          </a:xfrm>
        </p:spPr>
        <p:txBody>
          <a:bodyPr>
            <a:normAutofit/>
          </a:bodyPr>
          <a:lstStyle>
            <a:lvl1pPr>
              <a:lnSpc>
                <a:spcPts val="3800"/>
              </a:lnSpc>
              <a:spcBef>
                <a:spcPts val="0"/>
              </a:spcBef>
              <a:buNone/>
              <a:defRPr sz="3600" cap="all" baseline="0"/>
            </a:lvl1pPr>
          </a:lstStyle>
          <a:p>
            <a:pPr lvl="0"/>
            <a:r>
              <a:rPr lang="en-US" dirty="0"/>
              <a:t>DIVIDER SLIDE</a:t>
            </a:r>
          </a:p>
          <a:p>
            <a:pPr lvl="0"/>
            <a:r>
              <a:rPr lang="en-US" dirty="0"/>
              <a:t>ALL CAPS</a:t>
            </a:r>
            <a:endParaRPr lang="en-GB" dirty="0"/>
          </a:p>
        </p:txBody>
      </p:sp>
      <p:sp>
        <p:nvSpPr>
          <p:cNvPr id="6" name="Slide Number Placeholder 5"/>
          <p:cNvSpPr>
            <a:spLocks noGrp="1"/>
          </p:cNvSpPr>
          <p:nvPr>
            <p:ph type="sldNum" sz="quarter" idx="12"/>
          </p:nvPr>
        </p:nvSpPr>
        <p:spPr/>
        <p:txBody>
          <a:bodyPr/>
          <a:lstStyle/>
          <a:p>
            <a:fld id="{CEE31768-F321-4AAF-8AE0-C4CD1ECF0978}" type="slidenum">
              <a:rPr lang="en-GB" smtClean="0">
                <a:solidFill>
                  <a:srgbClr val="000000"/>
                </a:solidFill>
              </a:rPr>
              <a:pPr/>
              <a:t>‹#›</a:t>
            </a:fld>
            <a:endParaRPr lang="en-GB" dirty="0">
              <a:solidFill>
                <a:srgbClr val="000000"/>
              </a:solidFill>
            </a:endParaRPr>
          </a:p>
        </p:txBody>
      </p:sp>
      <p:pic>
        <p:nvPicPr>
          <p:cNvPr id="8" name="Picture 12" descr="LBG_vl_fc_p_c"/>
          <p:cNvPicPr>
            <a:picLocks noChangeAspect="1" noChangeArrowheads="1"/>
          </p:cNvPicPr>
          <p:nvPr userDrawn="1"/>
        </p:nvPicPr>
        <p:blipFill>
          <a:blip r:embed="rId2" cstate="email"/>
          <a:srcRect/>
          <a:stretch>
            <a:fillRect/>
          </a:stretch>
        </p:blipFill>
        <p:spPr bwMode="auto">
          <a:xfrm>
            <a:off x="8833138" y="360154"/>
            <a:ext cx="834583" cy="995147"/>
          </a:xfrm>
          <a:prstGeom prst="rect">
            <a:avLst/>
          </a:prstGeom>
          <a:noFill/>
          <a:ln w="9525">
            <a:noFill/>
            <a:miter lim="800000"/>
            <a:headEnd/>
            <a:tailEnd/>
          </a:ln>
        </p:spPr>
      </p:pic>
      <p:cxnSp>
        <p:nvCxnSpPr>
          <p:cNvPr id="5" name="Straight Connector 4"/>
          <p:cNvCxnSpPr/>
          <p:nvPr userDrawn="1"/>
        </p:nvCxnSpPr>
        <p:spPr>
          <a:xfrm flipH="1">
            <a:off x="427070" y="1343577"/>
            <a:ext cx="8054339"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flipH="1">
            <a:off x="8861385" y="6470111"/>
            <a:ext cx="660075" cy="0"/>
          </a:xfrm>
          <a:prstGeom prst="line">
            <a:avLst/>
          </a:prstGeom>
          <a:ln w="2032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526557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Divider slide - With graphic">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16504" y="2230046"/>
            <a:ext cx="8064896" cy="1847269"/>
          </a:xfrm>
        </p:spPr>
        <p:txBody>
          <a:bodyPr>
            <a:normAutofit/>
          </a:bodyPr>
          <a:lstStyle>
            <a:lvl1pPr>
              <a:lnSpc>
                <a:spcPts val="3800"/>
              </a:lnSpc>
              <a:spcBef>
                <a:spcPts val="0"/>
              </a:spcBef>
              <a:buNone/>
              <a:defRPr sz="3600" cap="all" baseline="0"/>
            </a:lvl1pPr>
          </a:lstStyle>
          <a:p>
            <a:pPr lvl="0"/>
            <a:r>
              <a:rPr lang="en-US" dirty="0"/>
              <a:t>DIVIDER SLIDE</a:t>
            </a:r>
          </a:p>
          <a:p>
            <a:pPr lvl="0"/>
            <a:r>
              <a:rPr lang="en-US" dirty="0"/>
              <a:t>ALL CAPS</a:t>
            </a:r>
            <a:endParaRPr lang="en-GB" dirty="0"/>
          </a:p>
        </p:txBody>
      </p:sp>
      <p:sp>
        <p:nvSpPr>
          <p:cNvPr id="6" name="Slide Number Placeholder 5"/>
          <p:cNvSpPr>
            <a:spLocks noGrp="1"/>
          </p:cNvSpPr>
          <p:nvPr>
            <p:ph type="sldNum" sz="quarter" idx="12"/>
          </p:nvPr>
        </p:nvSpPr>
        <p:spPr/>
        <p:txBody>
          <a:bodyPr/>
          <a:lstStyle/>
          <a:p>
            <a:fld id="{CEE31768-F321-4AAF-8AE0-C4CD1ECF0978}" type="slidenum">
              <a:rPr lang="en-GB" smtClean="0">
                <a:solidFill>
                  <a:srgbClr val="000000"/>
                </a:solidFill>
              </a:rPr>
              <a:pPr/>
              <a:t>‹#›</a:t>
            </a:fld>
            <a:endParaRPr lang="en-GB" dirty="0">
              <a:solidFill>
                <a:srgbClr val="000000"/>
              </a:solidFill>
            </a:endParaRPr>
          </a:p>
        </p:txBody>
      </p:sp>
      <p:pic>
        <p:nvPicPr>
          <p:cNvPr id="9" name="Picture 12" descr="LBG_vl_fc_p_c"/>
          <p:cNvPicPr>
            <a:picLocks noChangeAspect="1" noChangeArrowheads="1"/>
          </p:cNvPicPr>
          <p:nvPr userDrawn="1"/>
        </p:nvPicPr>
        <p:blipFill>
          <a:blip r:embed="rId3" cstate="email"/>
          <a:srcRect/>
          <a:stretch>
            <a:fillRect/>
          </a:stretch>
        </p:blipFill>
        <p:spPr bwMode="auto">
          <a:xfrm>
            <a:off x="8833138" y="360154"/>
            <a:ext cx="834583" cy="995147"/>
          </a:xfrm>
          <a:prstGeom prst="rect">
            <a:avLst/>
          </a:prstGeom>
          <a:noFill/>
          <a:ln w="9525">
            <a:noFill/>
            <a:miter lim="800000"/>
            <a:headEnd/>
            <a:tailEnd/>
          </a:ln>
        </p:spPr>
      </p:pic>
      <p:cxnSp>
        <p:nvCxnSpPr>
          <p:cNvPr id="5" name="Straight Connector 4"/>
          <p:cNvCxnSpPr/>
          <p:nvPr userDrawn="1"/>
        </p:nvCxnSpPr>
        <p:spPr>
          <a:xfrm flipH="1">
            <a:off x="427070" y="1343577"/>
            <a:ext cx="8054339"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flipH="1">
            <a:off x="8861385" y="6470111"/>
            <a:ext cx="660075" cy="0"/>
          </a:xfrm>
          <a:prstGeom prst="line">
            <a:avLst/>
          </a:prstGeom>
          <a:ln w="2032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641860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lumn text without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TWO COLUMN TEXT WITHOUT BULLETS</a:t>
            </a:r>
            <a:endParaRPr lang="en-GB" dirty="0"/>
          </a:p>
        </p:txBody>
      </p:sp>
      <p:sp>
        <p:nvSpPr>
          <p:cNvPr id="3" name="Content Placeholder 2"/>
          <p:cNvSpPr>
            <a:spLocks noGrp="1"/>
          </p:cNvSpPr>
          <p:nvPr>
            <p:ph sz="half" idx="1"/>
          </p:nvPr>
        </p:nvSpPr>
        <p:spPr>
          <a:xfrm>
            <a:off x="416500" y="1699201"/>
            <a:ext cx="3960440" cy="4525963"/>
          </a:xfrm>
        </p:spPr>
        <p:txBody>
          <a:bodyPr>
            <a:normAutofit/>
          </a:bodyPr>
          <a:lstStyle>
            <a:lvl1pPr marL="0" indent="0">
              <a:spcBef>
                <a:spcPts val="0"/>
              </a:spcBef>
              <a:spcAft>
                <a:spcPts val="600"/>
              </a:spcAft>
              <a:buNone/>
              <a:defRPr sz="2000"/>
            </a:lvl1pPr>
            <a:lvl2pPr marL="0" indent="0">
              <a:buNone/>
              <a:defRPr sz="2400"/>
            </a:lvl2pPr>
            <a:lvl3pPr marL="0" indent="0">
              <a:buNone/>
              <a:defRPr sz="2000"/>
            </a:lvl3pPr>
            <a:lvl4pPr marL="0" indent="0">
              <a:buNone/>
              <a:defRPr sz="1800"/>
            </a:lvl4pPr>
            <a:lvl5pPr marL="0" indent="0">
              <a:buNone/>
              <a:defRPr sz="1800"/>
            </a:lvl5pPr>
            <a:lvl6pPr>
              <a:defRPr sz="1800"/>
            </a:lvl6pPr>
            <a:lvl7pPr>
              <a:defRPr sz="1800"/>
            </a:lvl7pPr>
            <a:lvl8pPr>
              <a:defRPr sz="1800"/>
            </a:lvl8pPr>
            <a:lvl9pPr>
              <a:defRPr sz="1800"/>
            </a:lvl9pPr>
          </a:lstStyle>
          <a:p>
            <a:pPr lvl="0"/>
            <a:r>
              <a:rPr lang="en-US" dirty="0"/>
              <a:t>Click to edit Master text styles</a:t>
            </a:r>
            <a:endParaRPr lang="en-GB" dirty="0"/>
          </a:p>
        </p:txBody>
      </p:sp>
      <p:sp>
        <p:nvSpPr>
          <p:cNvPr id="4" name="Content Placeholder 3"/>
          <p:cNvSpPr>
            <a:spLocks noGrp="1"/>
          </p:cNvSpPr>
          <p:nvPr>
            <p:ph sz="half" idx="2"/>
          </p:nvPr>
        </p:nvSpPr>
        <p:spPr>
          <a:xfrm>
            <a:off x="4520963" y="1700824"/>
            <a:ext cx="3960000" cy="4525963"/>
          </a:xfrm>
        </p:spPr>
        <p:txBody>
          <a:bodyPr>
            <a:normAutofit/>
          </a:bodyPr>
          <a:lstStyle>
            <a:lvl1pPr marL="0" indent="0">
              <a:spcBef>
                <a:spcPts val="0"/>
              </a:spcBef>
              <a:spcAft>
                <a:spcPts val="600"/>
              </a:spcAft>
              <a:buNone/>
              <a:defRPr sz="2000"/>
            </a:lvl1pPr>
            <a:lvl2pPr marL="0" indent="0">
              <a:buNone/>
              <a:defRPr sz="2400"/>
            </a:lvl2pPr>
            <a:lvl3pPr marL="0" indent="0">
              <a:buNone/>
              <a:defRPr sz="2000"/>
            </a:lvl3pPr>
            <a:lvl4pPr marL="0" indent="0">
              <a:buNone/>
              <a:defRPr sz="1800"/>
            </a:lvl4pPr>
            <a:lvl5pPr marL="0" indent="0">
              <a:buNone/>
              <a:defRPr sz="1800"/>
            </a:lvl5pPr>
            <a:lvl6pPr>
              <a:defRPr sz="1800"/>
            </a:lvl6pPr>
            <a:lvl7pPr>
              <a:defRPr sz="1800"/>
            </a:lvl7pPr>
            <a:lvl8pPr>
              <a:defRPr sz="1800"/>
            </a:lvl8pPr>
            <a:lvl9pPr>
              <a:defRPr sz="1800"/>
            </a:lvl9pPr>
          </a:lstStyle>
          <a:p>
            <a:pPr lvl="0"/>
            <a:r>
              <a:rPr lang="en-US" dirty="0"/>
              <a:t>Click to edit Master text styles</a:t>
            </a:r>
            <a:endParaRPr lang="en-GB" dirty="0"/>
          </a:p>
        </p:txBody>
      </p:sp>
      <p:sp>
        <p:nvSpPr>
          <p:cNvPr id="7" name="Slide Number Placeholder 6"/>
          <p:cNvSpPr>
            <a:spLocks noGrp="1"/>
          </p:cNvSpPr>
          <p:nvPr>
            <p:ph type="sldNum" sz="quarter" idx="12"/>
          </p:nvPr>
        </p:nvSpPr>
        <p:spPr/>
        <p:txBody>
          <a:bodyPr/>
          <a:lstStyle/>
          <a:p>
            <a:fld id="{CEE31768-F321-4AAF-8AE0-C4CD1ECF0978}" type="slidenum">
              <a:rPr lang="en-GB" smtClean="0">
                <a:solidFill>
                  <a:srgbClr val="000000"/>
                </a:solidFill>
              </a:rPr>
              <a:pPr/>
              <a:t>‹#›</a:t>
            </a:fld>
            <a:endParaRPr lang="en-GB" dirty="0">
              <a:solidFill>
                <a:srgbClr val="000000"/>
              </a:solidFill>
            </a:endParaRPr>
          </a:p>
        </p:txBody>
      </p:sp>
      <p:pic>
        <p:nvPicPr>
          <p:cNvPr id="10" name="Picture 12" descr="LBG_vl_fc_p_c"/>
          <p:cNvPicPr>
            <a:picLocks noChangeAspect="1" noChangeArrowheads="1"/>
          </p:cNvPicPr>
          <p:nvPr userDrawn="1"/>
        </p:nvPicPr>
        <p:blipFill>
          <a:blip r:embed="rId2" cstate="email"/>
          <a:srcRect/>
          <a:stretch>
            <a:fillRect/>
          </a:stretch>
        </p:blipFill>
        <p:spPr bwMode="auto">
          <a:xfrm>
            <a:off x="8833138" y="360154"/>
            <a:ext cx="834583" cy="995147"/>
          </a:xfrm>
          <a:prstGeom prst="rect">
            <a:avLst/>
          </a:prstGeom>
          <a:noFill/>
          <a:ln w="9525">
            <a:noFill/>
            <a:miter lim="800000"/>
            <a:headEnd/>
            <a:tailEnd/>
          </a:ln>
        </p:spPr>
      </p:pic>
      <p:cxnSp>
        <p:nvCxnSpPr>
          <p:cNvPr id="11" name="Straight Connector 10"/>
          <p:cNvCxnSpPr/>
          <p:nvPr userDrawn="1"/>
        </p:nvCxnSpPr>
        <p:spPr>
          <a:xfrm flipH="1">
            <a:off x="427070" y="1343577"/>
            <a:ext cx="8054339"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flipH="1">
            <a:off x="8861385" y="6470111"/>
            <a:ext cx="660075" cy="0"/>
          </a:xfrm>
          <a:prstGeom prst="line">
            <a:avLst/>
          </a:prstGeom>
          <a:ln w="2032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88252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12" descr="LBG_vl_fc_p_c"/>
          <p:cNvPicPr>
            <a:picLocks noChangeAspect="1" noChangeArrowheads="1"/>
          </p:cNvPicPr>
          <p:nvPr/>
        </p:nvPicPr>
        <p:blipFill>
          <a:blip r:embed="rId2"/>
          <a:srcRect/>
          <a:stretch>
            <a:fillRect/>
          </a:stretch>
        </p:blipFill>
        <p:spPr bwMode="auto">
          <a:xfrm>
            <a:off x="8832865" y="360365"/>
            <a:ext cx="835025" cy="995362"/>
          </a:xfrm>
          <a:prstGeom prst="rect">
            <a:avLst/>
          </a:prstGeom>
          <a:noFill/>
          <a:ln w="9525">
            <a:noFill/>
            <a:miter lim="800000"/>
            <a:headEnd/>
            <a:tailEnd/>
          </a:ln>
        </p:spPr>
      </p:pic>
      <p:cxnSp>
        <p:nvCxnSpPr>
          <p:cNvPr id="5" name="Straight Connector 7"/>
          <p:cNvCxnSpPr/>
          <p:nvPr/>
        </p:nvCxnSpPr>
        <p:spPr>
          <a:xfrm flipH="1">
            <a:off x="427043"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6" name="Straight Connector 8"/>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idx="1"/>
          </p:nvPr>
        </p:nvSpPr>
        <p:spPr/>
        <p:txBody>
          <a:bodyPr/>
          <a:lstStyle>
            <a:lvl1pPr>
              <a:spcBef>
                <a:spcPts val="0"/>
              </a:spcBef>
              <a:spcAft>
                <a:spcPts val="800"/>
              </a:spcAft>
              <a:defRPr/>
            </a:lvl1pPr>
            <a:lvl2pPr marL="357049" indent="-174557">
              <a:spcBef>
                <a:spcPts val="0"/>
              </a:spcBef>
              <a:spcAft>
                <a:spcPts val="800"/>
              </a:spcAft>
              <a:buFont typeface="Arial" pitchFamily="34" charset="0"/>
              <a:buChar char="•"/>
              <a:defRPr sz="1600"/>
            </a:lvl2pPr>
            <a:lvl3pPr marL="539538" indent="-182489">
              <a:spcBef>
                <a:spcPts val="0"/>
              </a:spcBef>
              <a:spcAft>
                <a:spcPts val="800"/>
              </a:spcAft>
              <a:defRPr sz="1400"/>
            </a:lvl3pPr>
            <a:lvl4pPr marL="714094" indent="-174557">
              <a:spcBef>
                <a:spcPts val="0"/>
              </a:spcBef>
              <a:spcAft>
                <a:spcPts val="800"/>
              </a:spcAft>
              <a:buFont typeface="Arial" pitchFamily="34" charset="0"/>
              <a:buChar char="•"/>
              <a:defRPr sz="1400"/>
            </a:lvl4pPr>
            <a:lvl5pPr marL="898175" indent="-184077">
              <a:spcBef>
                <a:spcPts val="0"/>
              </a:spcBef>
              <a:spcAft>
                <a:spcPts val="800"/>
              </a:spcAft>
              <a:buFont typeface="Arial" pitchFamily="34" charset="0"/>
              <a:buChar cha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5"/>
          <p:cNvSpPr>
            <a:spLocks noGrp="1"/>
          </p:cNvSpPr>
          <p:nvPr>
            <p:ph type="sldNum" sz="quarter" idx="10"/>
          </p:nvPr>
        </p:nvSpPr>
        <p:spPr/>
        <p:txBody>
          <a:bodyPr/>
          <a:lstStyle>
            <a:lvl1pPr>
              <a:defRPr>
                <a:solidFill>
                  <a:srgbClr val="000000"/>
                </a:solidFill>
              </a:defRPr>
            </a:lvl1pPr>
          </a:lstStyle>
          <a:p>
            <a:pPr>
              <a:defRPr/>
            </a:pPr>
            <a:fld id="{E48A031C-E8A5-4A17-BCD5-4AD8AFB156E4}" type="slidenum">
              <a:rPr lang="en-GB"/>
              <a:pPr>
                <a:defRPr/>
              </a:pPr>
              <a:t>‹#›</a:t>
            </a:fld>
            <a:endParaRPr lang="en-GB"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1_Two column text with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TWO COLUMN TEXT WITH BULLETS</a:t>
            </a:r>
            <a:endParaRPr lang="en-GB" dirty="0"/>
          </a:p>
        </p:txBody>
      </p:sp>
      <p:sp>
        <p:nvSpPr>
          <p:cNvPr id="3" name="Content Placeholder 2"/>
          <p:cNvSpPr>
            <a:spLocks noGrp="1"/>
          </p:cNvSpPr>
          <p:nvPr>
            <p:ph sz="half" idx="1"/>
          </p:nvPr>
        </p:nvSpPr>
        <p:spPr>
          <a:xfrm>
            <a:off x="416500" y="1699201"/>
            <a:ext cx="3960440" cy="4525963"/>
          </a:xfrm>
        </p:spPr>
        <p:txBody>
          <a:bodyPr>
            <a:normAutofit/>
          </a:bodyPr>
          <a:lstStyle>
            <a:lvl1pPr marL="182489" indent="-182489">
              <a:spcBef>
                <a:spcPts val="0"/>
              </a:spcBef>
              <a:spcAft>
                <a:spcPts val="600"/>
              </a:spcAft>
              <a:buFont typeface="Arial" pitchFamily="34" charset="0"/>
              <a:buChar char="•"/>
              <a:defRPr sz="1800"/>
            </a:lvl1pPr>
            <a:lvl2pPr marL="361806" indent="-180901">
              <a:spcAft>
                <a:spcPts val="600"/>
              </a:spcAft>
              <a:buFont typeface="Arial" pitchFamily="34" charset="0"/>
              <a:buChar char="•"/>
              <a:defRPr sz="1600"/>
            </a:lvl2pPr>
            <a:lvl3pPr marL="542712" indent="-180901">
              <a:spcAft>
                <a:spcPts val="600"/>
              </a:spcAft>
              <a:buFont typeface="Arial" pitchFamily="34" charset="0"/>
              <a:buChar char="•"/>
              <a:defRPr sz="1400"/>
            </a:lvl3pPr>
            <a:lvl4pPr marL="714094" indent="-171383">
              <a:spcAft>
                <a:spcPts val="600"/>
              </a:spcAft>
              <a:buFont typeface="Arial" pitchFamily="34" charset="0"/>
              <a:buChar char="•"/>
              <a:defRPr sz="1400"/>
            </a:lvl4pPr>
            <a:lvl5pPr marL="894997" indent="-180901">
              <a:spcAft>
                <a:spcPts val="600"/>
              </a:spcAft>
              <a:buFont typeface="Arial" pitchFamily="34" charset="0"/>
              <a:buChar cha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4520963" y="1700824"/>
            <a:ext cx="3960000" cy="4525963"/>
          </a:xfrm>
        </p:spPr>
        <p:txBody>
          <a:bodyPr>
            <a:normAutofit/>
          </a:bodyPr>
          <a:lstStyle>
            <a:lvl1pPr marL="182489" indent="-182489">
              <a:spcBef>
                <a:spcPts val="0"/>
              </a:spcBef>
              <a:spcAft>
                <a:spcPts val="600"/>
              </a:spcAft>
              <a:buFont typeface="Arial" pitchFamily="34" charset="0"/>
              <a:buChar char="•"/>
              <a:defRPr sz="1800"/>
            </a:lvl1pPr>
            <a:lvl2pPr marL="361806" indent="-180901">
              <a:spcAft>
                <a:spcPts val="600"/>
              </a:spcAft>
              <a:buFont typeface="Arial" pitchFamily="34" charset="0"/>
              <a:buChar char="•"/>
              <a:defRPr sz="1600"/>
            </a:lvl2pPr>
            <a:lvl3pPr marL="542712" indent="-180901">
              <a:spcAft>
                <a:spcPts val="600"/>
              </a:spcAft>
              <a:buFont typeface="Arial" pitchFamily="34" charset="0"/>
              <a:buChar char="•"/>
              <a:defRPr sz="1400"/>
            </a:lvl3pPr>
            <a:lvl4pPr marL="714094" indent="-171383">
              <a:spcAft>
                <a:spcPts val="600"/>
              </a:spcAft>
              <a:buFont typeface="Arial" pitchFamily="34" charset="0"/>
              <a:buChar char="•"/>
              <a:defRPr sz="1400"/>
            </a:lvl4pPr>
            <a:lvl5pPr marL="894997" indent="-180901">
              <a:spcAft>
                <a:spcPts val="600"/>
              </a:spcAft>
              <a:buFont typeface="Arial" pitchFamily="34" charset="0"/>
              <a:buChar cha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CEE31768-F321-4AAF-8AE0-C4CD1ECF0978}" type="slidenum">
              <a:rPr lang="en-GB" smtClean="0">
                <a:solidFill>
                  <a:srgbClr val="000000"/>
                </a:solidFill>
              </a:rPr>
              <a:pPr/>
              <a:t>‹#›</a:t>
            </a:fld>
            <a:endParaRPr lang="en-GB" dirty="0">
              <a:solidFill>
                <a:srgbClr val="000000"/>
              </a:solidFill>
            </a:endParaRPr>
          </a:p>
        </p:txBody>
      </p:sp>
      <p:pic>
        <p:nvPicPr>
          <p:cNvPr id="8" name="Picture 12" descr="LBG_vl_fc_p_c"/>
          <p:cNvPicPr>
            <a:picLocks noChangeAspect="1" noChangeArrowheads="1"/>
          </p:cNvPicPr>
          <p:nvPr userDrawn="1"/>
        </p:nvPicPr>
        <p:blipFill>
          <a:blip r:embed="rId2" cstate="email"/>
          <a:srcRect/>
          <a:stretch>
            <a:fillRect/>
          </a:stretch>
        </p:blipFill>
        <p:spPr bwMode="auto">
          <a:xfrm>
            <a:off x="8833138" y="360154"/>
            <a:ext cx="834583" cy="995147"/>
          </a:xfrm>
          <a:prstGeom prst="rect">
            <a:avLst/>
          </a:prstGeom>
          <a:noFill/>
          <a:ln w="9525">
            <a:noFill/>
            <a:miter lim="800000"/>
            <a:headEnd/>
            <a:tailEnd/>
          </a:ln>
        </p:spPr>
      </p:pic>
      <p:cxnSp>
        <p:nvCxnSpPr>
          <p:cNvPr id="9" name="Straight Connector 8"/>
          <p:cNvCxnSpPr/>
          <p:nvPr userDrawn="1"/>
        </p:nvCxnSpPr>
        <p:spPr>
          <a:xfrm flipH="1">
            <a:off x="427070" y="1343577"/>
            <a:ext cx="8054339"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flipH="1">
            <a:off x="8861385" y="6470111"/>
            <a:ext cx="660075" cy="0"/>
          </a:xfrm>
          <a:prstGeom prst="line">
            <a:avLst/>
          </a:prstGeom>
          <a:ln w="2032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140936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text and imag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TWO COLUMN TEXT WITHOUT BULLETS</a:t>
            </a:r>
            <a:endParaRPr lang="en-GB" dirty="0"/>
          </a:p>
        </p:txBody>
      </p:sp>
      <p:sp>
        <p:nvSpPr>
          <p:cNvPr id="3" name="Content Placeholder 2"/>
          <p:cNvSpPr>
            <a:spLocks noGrp="1"/>
          </p:cNvSpPr>
          <p:nvPr>
            <p:ph sz="half" idx="1"/>
          </p:nvPr>
        </p:nvSpPr>
        <p:spPr>
          <a:xfrm>
            <a:off x="416500" y="1699201"/>
            <a:ext cx="3960440" cy="4525963"/>
          </a:xfrm>
        </p:spPr>
        <p:txBody>
          <a:bodyPr>
            <a:normAutofit/>
          </a:bodyPr>
          <a:lstStyle>
            <a:lvl1pPr marL="0" indent="0">
              <a:spcBef>
                <a:spcPts val="0"/>
              </a:spcBef>
              <a:spcAft>
                <a:spcPts val="600"/>
              </a:spcAft>
              <a:buNone/>
              <a:defRPr sz="1800"/>
            </a:lvl1pPr>
            <a:lvl2pPr marL="0" indent="0">
              <a:buNone/>
              <a:defRPr sz="2400"/>
            </a:lvl2pPr>
            <a:lvl3pPr marL="0" indent="0">
              <a:buNone/>
              <a:defRPr sz="2000"/>
            </a:lvl3pPr>
            <a:lvl4pPr marL="0" indent="0">
              <a:buNone/>
              <a:defRPr sz="1800"/>
            </a:lvl4pPr>
            <a:lvl5pPr marL="0" indent="0">
              <a:buNone/>
              <a:defRPr sz="1800"/>
            </a:lvl5pPr>
            <a:lvl6pPr>
              <a:defRPr sz="1800"/>
            </a:lvl6pPr>
            <a:lvl7pPr>
              <a:defRPr sz="1800"/>
            </a:lvl7pPr>
            <a:lvl8pPr>
              <a:defRPr sz="1800"/>
            </a:lvl8pPr>
            <a:lvl9pPr>
              <a:defRPr sz="1800"/>
            </a:lvl9pPr>
          </a:lstStyle>
          <a:p>
            <a:pPr lvl="0"/>
            <a:r>
              <a:rPr lang="en-US" dirty="0"/>
              <a:t>Click to edit Master text styles</a:t>
            </a:r>
            <a:endParaRPr lang="en-GB" dirty="0"/>
          </a:p>
        </p:txBody>
      </p:sp>
      <p:sp>
        <p:nvSpPr>
          <p:cNvPr id="7" name="Slide Number Placeholder 6"/>
          <p:cNvSpPr>
            <a:spLocks noGrp="1"/>
          </p:cNvSpPr>
          <p:nvPr>
            <p:ph type="sldNum" sz="quarter" idx="12"/>
          </p:nvPr>
        </p:nvSpPr>
        <p:spPr/>
        <p:txBody>
          <a:bodyPr/>
          <a:lstStyle/>
          <a:p>
            <a:fld id="{CEE31768-F321-4AAF-8AE0-C4CD1ECF0978}" type="slidenum">
              <a:rPr lang="en-GB" smtClean="0">
                <a:solidFill>
                  <a:srgbClr val="000000"/>
                </a:solidFill>
              </a:rPr>
              <a:pPr/>
              <a:t>‹#›</a:t>
            </a:fld>
            <a:endParaRPr lang="en-GB" dirty="0">
              <a:solidFill>
                <a:srgbClr val="000000"/>
              </a:solidFill>
            </a:endParaRPr>
          </a:p>
        </p:txBody>
      </p:sp>
      <p:pic>
        <p:nvPicPr>
          <p:cNvPr id="10" name="Picture 12" descr="LBG_vl_fc_p_c"/>
          <p:cNvPicPr>
            <a:picLocks noChangeAspect="1" noChangeArrowheads="1"/>
          </p:cNvPicPr>
          <p:nvPr userDrawn="1"/>
        </p:nvPicPr>
        <p:blipFill>
          <a:blip r:embed="rId2" cstate="email"/>
          <a:srcRect/>
          <a:stretch>
            <a:fillRect/>
          </a:stretch>
        </p:blipFill>
        <p:spPr bwMode="auto">
          <a:xfrm>
            <a:off x="8833138" y="360154"/>
            <a:ext cx="834583" cy="995147"/>
          </a:xfrm>
          <a:prstGeom prst="rect">
            <a:avLst/>
          </a:prstGeom>
          <a:noFill/>
          <a:ln w="9525">
            <a:noFill/>
            <a:miter lim="800000"/>
            <a:headEnd/>
            <a:tailEnd/>
          </a:ln>
        </p:spPr>
      </p:pic>
      <p:cxnSp>
        <p:nvCxnSpPr>
          <p:cNvPr id="11" name="Straight Connector 10"/>
          <p:cNvCxnSpPr/>
          <p:nvPr userDrawn="1"/>
        </p:nvCxnSpPr>
        <p:spPr>
          <a:xfrm flipH="1">
            <a:off x="427070" y="1343577"/>
            <a:ext cx="8054339"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flipH="1">
            <a:off x="8861385" y="6470111"/>
            <a:ext cx="660075" cy="0"/>
          </a:xfrm>
          <a:prstGeom prst="line">
            <a:avLst/>
          </a:prstGeom>
          <a:ln w="2032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726567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Graphic devices">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GRAPHIC DEVICE - ARROWS</a:t>
            </a:r>
            <a:endParaRPr lang="en-GB" dirty="0"/>
          </a:p>
        </p:txBody>
      </p:sp>
      <p:sp>
        <p:nvSpPr>
          <p:cNvPr id="3" name="Content Placeholder 2"/>
          <p:cNvSpPr>
            <a:spLocks noGrp="1"/>
          </p:cNvSpPr>
          <p:nvPr>
            <p:ph sz="half" idx="1"/>
          </p:nvPr>
        </p:nvSpPr>
        <p:spPr>
          <a:xfrm>
            <a:off x="416500" y="1699201"/>
            <a:ext cx="3960440" cy="2233856"/>
          </a:xfrm>
        </p:spPr>
        <p:txBody>
          <a:bodyPr>
            <a:normAutofit/>
          </a:bodyPr>
          <a:lstStyle>
            <a:lvl1pPr marL="0" indent="0">
              <a:spcBef>
                <a:spcPts val="0"/>
              </a:spcBef>
              <a:spcAft>
                <a:spcPts val="600"/>
              </a:spcAft>
              <a:buNone/>
              <a:defRPr sz="1800"/>
            </a:lvl1pPr>
            <a:lvl2pPr marL="0" indent="0">
              <a:buNone/>
              <a:defRPr sz="2400"/>
            </a:lvl2pPr>
            <a:lvl3pPr marL="0" indent="0">
              <a:buNone/>
              <a:defRPr sz="2000"/>
            </a:lvl3pPr>
            <a:lvl4pPr marL="0" indent="0">
              <a:buNone/>
              <a:defRPr sz="1800"/>
            </a:lvl4pPr>
            <a:lvl5pPr marL="0" indent="0">
              <a:buNone/>
              <a:defRPr sz="1800"/>
            </a:lvl5pPr>
            <a:lvl6pPr>
              <a:defRPr sz="1800"/>
            </a:lvl6pPr>
            <a:lvl7pPr>
              <a:defRPr sz="1800"/>
            </a:lvl7pPr>
            <a:lvl8pPr>
              <a:defRPr sz="1800"/>
            </a:lvl8pPr>
            <a:lvl9pPr>
              <a:defRPr sz="1800"/>
            </a:lvl9pPr>
          </a:lstStyle>
          <a:p>
            <a:pPr lvl="0"/>
            <a:r>
              <a:rPr lang="en-US" dirty="0"/>
              <a:t>Click to edit Master text styles</a:t>
            </a:r>
            <a:endParaRPr lang="en-GB" dirty="0"/>
          </a:p>
        </p:txBody>
      </p:sp>
      <p:sp>
        <p:nvSpPr>
          <p:cNvPr id="4" name="Content Placeholder 3"/>
          <p:cNvSpPr>
            <a:spLocks noGrp="1"/>
          </p:cNvSpPr>
          <p:nvPr>
            <p:ph sz="half" idx="2"/>
          </p:nvPr>
        </p:nvSpPr>
        <p:spPr>
          <a:xfrm>
            <a:off x="4520963" y="1700811"/>
            <a:ext cx="3960000" cy="2232248"/>
          </a:xfrm>
        </p:spPr>
        <p:txBody>
          <a:bodyPr>
            <a:normAutofit/>
          </a:bodyPr>
          <a:lstStyle>
            <a:lvl1pPr marL="0" indent="0">
              <a:spcBef>
                <a:spcPts val="0"/>
              </a:spcBef>
              <a:spcAft>
                <a:spcPts val="600"/>
              </a:spcAft>
              <a:buNone/>
              <a:defRPr sz="1800"/>
            </a:lvl1pPr>
            <a:lvl2pPr marL="0" indent="0">
              <a:buNone/>
              <a:defRPr sz="2400"/>
            </a:lvl2pPr>
            <a:lvl3pPr marL="0" indent="0">
              <a:buNone/>
              <a:defRPr sz="2000"/>
            </a:lvl3pPr>
            <a:lvl4pPr marL="0" indent="0">
              <a:buNone/>
              <a:defRPr sz="1800"/>
            </a:lvl4pPr>
            <a:lvl5pPr marL="0" indent="0">
              <a:buNone/>
              <a:defRPr sz="1800"/>
            </a:lvl5pPr>
            <a:lvl6pPr>
              <a:defRPr sz="1800"/>
            </a:lvl6pPr>
            <a:lvl7pPr>
              <a:defRPr sz="1800"/>
            </a:lvl7pPr>
            <a:lvl8pPr>
              <a:defRPr sz="1800"/>
            </a:lvl8pPr>
            <a:lvl9pPr>
              <a:defRPr sz="1800"/>
            </a:lvl9pPr>
          </a:lstStyle>
          <a:p>
            <a:pPr lvl="0"/>
            <a:r>
              <a:rPr lang="en-US" dirty="0"/>
              <a:t>Click to edit Master text styles</a:t>
            </a:r>
            <a:endParaRPr lang="en-GB" dirty="0"/>
          </a:p>
        </p:txBody>
      </p:sp>
      <p:sp>
        <p:nvSpPr>
          <p:cNvPr id="7" name="Slide Number Placeholder 6"/>
          <p:cNvSpPr>
            <a:spLocks noGrp="1"/>
          </p:cNvSpPr>
          <p:nvPr>
            <p:ph type="sldNum" sz="quarter" idx="12"/>
          </p:nvPr>
        </p:nvSpPr>
        <p:spPr/>
        <p:txBody>
          <a:bodyPr/>
          <a:lstStyle/>
          <a:p>
            <a:fld id="{CEE31768-F321-4AAF-8AE0-C4CD1ECF0978}" type="slidenum">
              <a:rPr lang="en-GB" smtClean="0">
                <a:solidFill>
                  <a:srgbClr val="000000"/>
                </a:solidFill>
              </a:rPr>
              <a:pPr/>
              <a:t>‹#›</a:t>
            </a:fld>
            <a:endParaRPr lang="en-GB" dirty="0">
              <a:solidFill>
                <a:srgbClr val="000000"/>
              </a:solidFill>
            </a:endParaRPr>
          </a:p>
        </p:txBody>
      </p:sp>
      <p:pic>
        <p:nvPicPr>
          <p:cNvPr id="10" name="Picture 12" descr="LBG_vl_fc_p_c"/>
          <p:cNvPicPr>
            <a:picLocks noChangeAspect="1" noChangeArrowheads="1"/>
          </p:cNvPicPr>
          <p:nvPr userDrawn="1"/>
        </p:nvPicPr>
        <p:blipFill>
          <a:blip r:embed="rId2" cstate="email"/>
          <a:srcRect/>
          <a:stretch>
            <a:fillRect/>
          </a:stretch>
        </p:blipFill>
        <p:spPr bwMode="auto">
          <a:xfrm>
            <a:off x="8833138" y="360154"/>
            <a:ext cx="834583" cy="995147"/>
          </a:xfrm>
          <a:prstGeom prst="rect">
            <a:avLst/>
          </a:prstGeom>
          <a:noFill/>
          <a:ln w="9525">
            <a:noFill/>
            <a:miter lim="800000"/>
            <a:headEnd/>
            <a:tailEnd/>
          </a:ln>
        </p:spPr>
      </p:pic>
      <p:cxnSp>
        <p:nvCxnSpPr>
          <p:cNvPr id="8" name="Straight Connector 7"/>
          <p:cNvCxnSpPr/>
          <p:nvPr userDrawn="1"/>
        </p:nvCxnSpPr>
        <p:spPr>
          <a:xfrm flipH="1">
            <a:off x="427070" y="1343577"/>
            <a:ext cx="8054339"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flipH="1">
            <a:off x="8861385" y="6470111"/>
            <a:ext cx="660075" cy="0"/>
          </a:xfrm>
          <a:prstGeom prst="line">
            <a:avLst/>
          </a:prstGeom>
          <a:ln w="20320"/>
        </p:spPr>
        <p:style>
          <a:lnRef idx="1">
            <a:schemeClr val="accent1"/>
          </a:lnRef>
          <a:fillRef idx="0">
            <a:schemeClr val="accent1"/>
          </a:fillRef>
          <a:effectRef idx="0">
            <a:schemeClr val="accent1"/>
          </a:effectRef>
          <a:fontRef idx="minor">
            <a:schemeClr val="tx1"/>
          </a:fontRef>
        </p:style>
      </p:cxnSp>
      <p:pic>
        <p:nvPicPr>
          <p:cNvPr id="12" name="Picture 11" descr="arrows.png"/>
          <p:cNvPicPr>
            <a:picLocks noChangeAspect="1"/>
          </p:cNvPicPr>
          <p:nvPr userDrawn="1"/>
        </p:nvPicPr>
        <p:blipFill>
          <a:blip r:embed="rId3" cstate="email"/>
          <a:srcRect/>
          <a:stretch>
            <a:fillRect/>
          </a:stretch>
        </p:blipFill>
        <p:spPr>
          <a:xfrm>
            <a:off x="52" y="4005064"/>
            <a:ext cx="4720351" cy="2852936"/>
          </a:xfrm>
          <a:prstGeom prst="rect">
            <a:avLst/>
          </a:prstGeom>
        </p:spPr>
      </p:pic>
    </p:spTree>
    <p:extLst>
      <p:ext uri="{BB962C8B-B14F-4D97-AF65-F5344CB8AC3E}">
        <p14:creationId xmlns:p14="http://schemas.microsoft.com/office/powerpoint/2010/main" val="138562123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Graphic devices 2">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GRAPHIC DEVICES - STATISTICS</a:t>
            </a:r>
            <a:endParaRPr lang="en-GB" dirty="0"/>
          </a:p>
        </p:txBody>
      </p:sp>
      <p:sp>
        <p:nvSpPr>
          <p:cNvPr id="3" name="Content Placeholder 2"/>
          <p:cNvSpPr>
            <a:spLocks noGrp="1"/>
          </p:cNvSpPr>
          <p:nvPr>
            <p:ph sz="half" idx="1"/>
          </p:nvPr>
        </p:nvSpPr>
        <p:spPr>
          <a:xfrm>
            <a:off x="416500" y="1699201"/>
            <a:ext cx="3960440" cy="4525963"/>
          </a:xfrm>
        </p:spPr>
        <p:txBody>
          <a:bodyPr>
            <a:normAutofit/>
          </a:bodyPr>
          <a:lstStyle>
            <a:lvl1pPr marL="0" indent="0">
              <a:spcBef>
                <a:spcPts val="0"/>
              </a:spcBef>
              <a:spcAft>
                <a:spcPts val="600"/>
              </a:spcAft>
              <a:buNone/>
              <a:defRPr sz="1800"/>
            </a:lvl1pPr>
            <a:lvl2pPr marL="0" indent="0">
              <a:buNone/>
              <a:defRPr sz="2400"/>
            </a:lvl2pPr>
            <a:lvl3pPr marL="0" indent="0">
              <a:buNone/>
              <a:defRPr sz="2000"/>
            </a:lvl3pPr>
            <a:lvl4pPr marL="0" indent="0">
              <a:buNone/>
              <a:defRPr sz="1800"/>
            </a:lvl4pPr>
            <a:lvl5pPr marL="0" indent="0">
              <a:buNone/>
              <a:defRPr sz="1800"/>
            </a:lvl5pPr>
            <a:lvl6pPr>
              <a:defRPr sz="1800"/>
            </a:lvl6pPr>
            <a:lvl7pPr>
              <a:defRPr sz="1800"/>
            </a:lvl7pPr>
            <a:lvl8pPr>
              <a:defRPr sz="1800"/>
            </a:lvl8pPr>
            <a:lvl9pPr>
              <a:defRPr sz="1800"/>
            </a:lvl9pPr>
          </a:lstStyle>
          <a:p>
            <a:pPr lvl="0"/>
            <a:r>
              <a:rPr lang="en-US" dirty="0"/>
              <a:t>Click to edit Master text styles</a:t>
            </a:r>
            <a:endParaRPr lang="en-GB" dirty="0"/>
          </a:p>
        </p:txBody>
      </p:sp>
      <p:sp>
        <p:nvSpPr>
          <p:cNvPr id="7" name="Slide Number Placeholder 6"/>
          <p:cNvSpPr>
            <a:spLocks noGrp="1"/>
          </p:cNvSpPr>
          <p:nvPr>
            <p:ph type="sldNum" sz="quarter" idx="12"/>
          </p:nvPr>
        </p:nvSpPr>
        <p:spPr/>
        <p:txBody>
          <a:bodyPr/>
          <a:lstStyle/>
          <a:p>
            <a:fld id="{CEE31768-F321-4AAF-8AE0-C4CD1ECF0978}" type="slidenum">
              <a:rPr lang="en-GB" smtClean="0">
                <a:solidFill>
                  <a:srgbClr val="000000"/>
                </a:solidFill>
              </a:rPr>
              <a:pPr/>
              <a:t>‹#›</a:t>
            </a:fld>
            <a:endParaRPr lang="en-GB" dirty="0">
              <a:solidFill>
                <a:srgbClr val="000000"/>
              </a:solidFill>
            </a:endParaRPr>
          </a:p>
        </p:txBody>
      </p:sp>
      <p:pic>
        <p:nvPicPr>
          <p:cNvPr id="10" name="Picture 12" descr="LBG_vl_fc_p_c"/>
          <p:cNvPicPr>
            <a:picLocks noChangeAspect="1" noChangeArrowheads="1"/>
          </p:cNvPicPr>
          <p:nvPr userDrawn="1"/>
        </p:nvPicPr>
        <p:blipFill>
          <a:blip r:embed="rId2" cstate="email"/>
          <a:srcRect/>
          <a:stretch>
            <a:fillRect/>
          </a:stretch>
        </p:blipFill>
        <p:spPr bwMode="auto">
          <a:xfrm>
            <a:off x="8833138" y="360154"/>
            <a:ext cx="834583" cy="995147"/>
          </a:xfrm>
          <a:prstGeom prst="rect">
            <a:avLst/>
          </a:prstGeom>
          <a:noFill/>
          <a:ln w="9525">
            <a:noFill/>
            <a:miter lim="800000"/>
            <a:headEnd/>
            <a:tailEnd/>
          </a:ln>
        </p:spPr>
      </p:pic>
      <p:cxnSp>
        <p:nvCxnSpPr>
          <p:cNvPr id="11" name="Straight Connector 10"/>
          <p:cNvCxnSpPr/>
          <p:nvPr userDrawn="1"/>
        </p:nvCxnSpPr>
        <p:spPr>
          <a:xfrm flipH="1">
            <a:off x="427070" y="1343577"/>
            <a:ext cx="8054339"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flipH="1">
            <a:off x="8861385" y="6470111"/>
            <a:ext cx="660075" cy="0"/>
          </a:xfrm>
          <a:prstGeom prst="line">
            <a:avLst/>
          </a:prstGeom>
          <a:ln w="20320"/>
        </p:spPr>
        <p:style>
          <a:lnRef idx="1">
            <a:schemeClr val="accent1"/>
          </a:lnRef>
          <a:fillRef idx="0">
            <a:schemeClr val="accent1"/>
          </a:fillRef>
          <a:effectRef idx="0">
            <a:schemeClr val="accent1"/>
          </a:effectRef>
          <a:fontRef idx="minor">
            <a:schemeClr val="tx1"/>
          </a:fontRef>
        </p:style>
      </p:cxnSp>
      <p:pic>
        <p:nvPicPr>
          <p:cNvPr id="8" name="Picture 7" descr="bubbles.png"/>
          <p:cNvPicPr>
            <a:picLocks noChangeAspect="1"/>
          </p:cNvPicPr>
          <p:nvPr userDrawn="1"/>
        </p:nvPicPr>
        <p:blipFill>
          <a:blip r:embed="rId3" cstate="email"/>
          <a:srcRect/>
          <a:stretch>
            <a:fillRect/>
          </a:stretch>
        </p:blipFill>
        <p:spPr>
          <a:xfrm>
            <a:off x="4551432" y="2085787"/>
            <a:ext cx="5354568" cy="4772214"/>
          </a:xfrm>
          <a:prstGeom prst="rect">
            <a:avLst/>
          </a:prstGeom>
        </p:spPr>
      </p:pic>
    </p:spTree>
    <p:extLst>
      <p:ext uri="{BB962C8B-B14F-4D97-AF65-F5344CB8AC3E}">
        <p14:creationId xmlns:p14="http://schemas.microsoft.com/office/powerpoint/2010/main" val="238835299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Graphic devices - Quot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GRAPHIC DEVICES - QUOTE</a:t>
            </a:r>
            <a:endParaRPr lang="en-GB" dirty="0"/>
          </a:p>
        </p:txBody>
      </p:sp>
      <p:sp>
        <p:nvSpPr>
          <p:cNvPr id="3" name="Content Placeholder 2"/>
          <p:cNvSpPr>
            <a:spLocks noGrp="1"/>
          </p:cNvSpPr>
          <p:nvPr>
            <p:ph sz="half" idx="1"/>
          </p:nvPr>
        </p:nvSpPr>
        <p:spPr>
          <a:xfrm>
            <a:off x="416500" y="1699201"/>
            <a:ext cx="3960440" cy="4525963"/>
          </a:xfrm>
        </p:spPr>
        <p:txBody>
          <a:bodyPr>
            <a:normAutofit/>
          </a:bodyPr>
          <a:lstStyle>
            <a:lvl1pPr marL="0" indent="0">
              <a:spcBef>
                <a:spcPts val="0"/>
              </a:spcBef>
              <a:spcAft>
                <a:spcPts val="600"/>
              </a:spcAft>
              <a:buNone/>
              <a:defRPr sz="1800"/>
            </a:lvl1pPr>
            <a:lvl2pPr marL="0" indent="0">
              <a:buNone/>
              <a:defRPr sz="2400"/>
            </a:lvl2pPr>
            <a:lvl3pPr marL="0" indent="0">
              <a:buNone/>
              <a:defRPr sz="2000"/>
            </a:lvl3pPr>
            <a:lvl4pPr marL="0" indent="0">
              <a:buNone/>
              <a:defRPr sz="1800"/>
            </a:lvl4pPr>
            <a:lvl5pPr marL="0" indent="0">
              <a:buNone/>
              <a:defRPr sz="1800"/>
            </a:lvl5pPr>
            <a:lvl6pPr>
              <a:defRPr sz="1800"/>
            </a:lvl6pPr>
            <a:lvl7pPr>
              <a:defRPr sz="1800"/>
            </a:lvl7pPr>
            <a:lvl8pPr>
              <a:defRPr sz="1800"/>
            </a:lvl8pPr>
            <a:lvl9pPr>
              <a:defRPr sz="1800"/>
            </a:lvl9pPr>
          </a:lstStyle>
          <a:p>
            <a:pPr lvl="0"/>
            <a:r>
              <a:rPr lang="en-US" dirty="0"/>
              <a:t>Click to edit Master text styles</a:t>
            </a:r>
            <a:endParaRPr lang="en-GB" dirty="0"/>
          </a:p>
        </p:txBody>
      </p:sp>
      <p:sp>
        <p:nvSpPr>
          <p:cNvPr id="7" name="Slide Number Placeholder 6"/>
          <p:cNvSpPr>
            <a:spLocks noGrp="1"/>
          </p:cNvSpPr>
          <p:nvPr>
            <p:ph type="sldNum" sz="quarter" idx="12"/>
          </p:nvPr>
        </p:nvSpPr>
        <p:spPr/>
        <p:txBody>
          <a:bodyPr/>
          <a:lstStyle/>
          <a:p>
            <a:fld id="{CEE31768-F321-4AAF-8AE0-C4CD1ECF0978}" type="slidenum">
              <a:rPr lang="en-GB" smtClean="0">
                <a:solidFill>
                  <a:srgbClr val="000000"/>
                </a:solidFill>
              </a:rPr>
              <a:pPr/>
              <a:t>‹#›</a:t>
            </a:fld>
            <a:endParaRPr lang="en-GB" dirty="0">
              <a:solidFill>
                <a:srgbClr val="000000"/>
              </a:solidFill>
            </a:endParaRPr>
          </a:p>
        </p:txBody>
      </p:sp>
      <p:pic>
        <p:nvPicPr>
          <p:cNvPr id="10" name="Picture 12" descr="LBG_vl_fc_p_c"/>
          <p:cNvPicPr>
            <a:picLocks noChangeAspect="1" noChangeArrowheads="1"/>
          </p:cNvPicPr>
          <p:nvPr userDrawn="1"/>
        </p:nvPicPr>
        <p:blipFill>
          <a:blip r:embed="rId2" cstate="email"/>
          <a:srcRect/>
          <a:stretch>
            <a:fillRect/>
          </a:stretch>
        </p:blipFill>
        <p:spPr bwMode="auto">
          <a:xfrm>
            <a:off x="8833138" y="360154"/>
            <a:ext cx="834583" cy="995147"/>
          </a:xfrm>
          <a:prstGeom prst="rect">
            <a:avLst/>
          </a:prstGeom>
          <a:noFill/>
          <a:ln w="9525">
            <a:noFill/>
            <a:miter lim="800000"/>
            <a:headEnd/>
            <a:tailEnd/>
          </a:ln>
        </p:spPr>
      </p:pic>
      <p:cxnSp>
        <p:nvCxnSpPr>
          <p:cNvPr id="6" name="Straight Connector 5"/>
          <p:cNvCxnSpPr/>
          <p:nvPr userDrawn="1"/>
        </p:nvCxnSpPr>
        <p:spPr>
          <a:xfrm flipH="1">
            <a:off x="427070" y="1343577"/>
            <a:ext cx="8054339"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flipH="1">
            <a:off x="8861385" y="6470111"/>
            <a:ext cx="660075" cy="0"/>
          </a:xfrm>
          <a:prstGeom prst="line">
            <a:avLst/>
          </a:prstGeom>
          <a:ln w="20320"/>
        </p:spPr>
        <p:style>
          <a:lnRef idx="1">
            <a:schemeClr val="accent1"/>
          </a:lnRef>
          <a:fillRef idx="0">
            <a:schemeClr val="accent1"/>
          </a:fillRef>
          <a:effectRef idx="0">
            <a:schemeClr val="accent1"/>
          </a:effectRef>
          <a:fontRef idx="minor">
            <a:schemeClr val="tx1"/>
          </a:fontRef>
        </p:style>
      </p:cxnSp>
      <p:pic>
        <p:nvPicPr>
          <p:cNvPr id="9" name="Picture 8" descr="QUOTES.png"/>
          <p:cNvPicPr>
            <a:picLocks noChangeAspect="1"/>
          </p:cNvPicPr>
          <p:nvPr userDrawn="1"/>
        </p:nvPicPr>
        <p:blipFill>
          <a:blip r:embed="rId3" cstate="email"/>
          <a:srcRect/>
          <a:stretch>
            <a:fillRect/>
          </a:stretch>
        </p:blipFill>
        <p:spPr>
          <a:xfrm>
            <a:off x="4881003" y="1700809"/>
            <a:ext cx="5025008" cy="4320480"/>
          </a:xfrm>
          <a:prstGeom prst="rect">
            <a:avLst/>
          </a:prstGeom>
        </p:spPr>
      </p:pic>
    </p:spTree>
    <p:extLst>
      <p:ext uri="{BB962C8B-B14F-4D97-AF65-F5344CB8AC3E}">
        <p14:creationId xmlns:p14="http://schemas.microsoft.com/office/powerpoint/2010/main" val="129460544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Graphic devices - Value logo">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VALUE LOGO – DESCRIPTION</a:t>
            </a:r>
            <a:endParaRPr lang="en-GB" dirty="0"/>
          </a:p>
        </p:txBody>
      </p:sp>
      <p:sp>
        <p:nvSpPr>
          <p:cNvPr id="3" name="Content Placeholder 2"/>
          <p:cNvSpPr>
            <a:spLocks noGrp="1"/>
          </p:cNvSpPr>
          <p:nvPr>
            <p:ph sz="half" idx="1"/>
          </p:nvPr>
        </p:nvSpPr>
        <p:spPr>
          <a:xfrm>
            <a:off x="416500" y="1699201"/>
            <a:ext cx="3960440" cy="4525963"/>
          </a:xfrm>
        </p:spPr>
        <p:txBody>
          <a:bodyPr>
            <a:normAutofit/>
          </a:bodyPr>
          <a:lstStyle>
            <a:lvl1pPr marL="0" indent="0">
              <a:spcBef>
                <a:spcPts val="0"/>
              </a:spcBef>
              <a:spcAft>
                <a:spcPts val="600"/>
              </a:spcAft>
              <a:buNone/>
              <a:defRPr sz="1800"/>
            </a:lvl1pPr>
            <a:lvl2pPr marL="0" indent="0">
              <a:buNone/>
              <a:defRPr sz="2400"/>
            </a:lvl2pPr>
            <a:lvl3pPr marL="0" indent="0">
              <a:buNone/>
              <a:defRPr sz="2000"/>
            </a:lvl3pPr>
            <a:lvl4pPr marL="0" indent="0">
              <a:buNone/>
              <a:defRPr sz="1800"/>
            </a:lvl4pPr>
            <a:lvl5pPr marL="0" indent="0">
              <a:buNone/>
              <a:defRPr sz="1800"/>
            </a:lvl5pPr>
            <a:lvl6pPr>
              <a:defRPr sz="1800"/>
            </a:lvl6pPr>
            <a:lvl7pPr>
              <a:defRPr sz="1800"/>
            </a:lvl7pPr>
            <a:lvl8pPr>
              <a:defRPr sz="1800"/>
            </a:lvl8pPr>
            <a:lvl9pPr>
              <a:defRPr sz="1800"/>
            </a:lvl9pPr>
          </a:lstStyle>
          <a:p>
            <a:pPr lvl="0"/>
            <a:r>
              <a:rPr lang="en-US" dirty="0"/>
              <a:t>Click to edit Master text styles</a:t>
            </a:r>
            <a:endParaRPr lang="en-GB" dirty="0"/>
          </a:p>
        </p:txBody>
      </p:sp>
      <p:sp>
        <p:nvSpPr>
          <p:cNvPr id="7" name="Slide Number Placeholder 6"/>
          <p:cNvSpPr>
            <a:spLocks noGrp="1"/>
          </p:cNvSpPr>
          <p:nvPr>
            <p:ph type="sldNum" sz="quarter" idx="12"/>
          </p:nvPr>
        </p:nvSpPr>
        <p:spPr/>
        <p:txBody>
          <a:bodyPr/>
          <a:lstStyle/>
          <a:p>
            <a:fld id="{CEE31768-F321-4AAF-8AE0-C4CD1ECF0978}" type="slidenum">
              <a:rPr lang="en-GB" smtClean="0">
                <a:solidFill>
                  <a:srgbClr val="000000"/>
                </a:solidFill>
              </a:rPr>
              <a:pPr/>
              <a:t>‹#›</a:t>
            </a:fld>
            <a:endParaRPr lang="en-GB" dirty="0">
              <a:solidFill>
                <a:srgbClr val="000000"/>
              </a:solidFill>
            </a:endParaRPr>
          </a:p>
        </p:txBody>
      </p:sp>
      <p:pic>
        <p:nvPicPr>
          <p:cNvPr id="10" name="Picture 12" descr="LBG_vl_fc_p_c"/>
          <p:cNvPicPr>
            <a:picLocks noChangeAspect="1" noChangeArrowheads="1"/>
          </p:cNvPicPr>
          <p:nvPr userDrawn="1"/>
        </p:nvPicPr>
        <p:blipFill>
          <a:blip r:embed="rId2" cstate="email"/>
          <a:srcRect/>
          <a:stretch>
            <a:fillRect/>
          </a:stretch>
        </p:blipFill>
        <p:spPr bwMode="auto">
          <a:xfrm>
            <a:off x="8833138" y="360154"/>
            <a:ext cx="834583" cy="995147"/>
          </a:xfrm>
          <a:prstGeom prst="rect">
            <a:avLst/>
          </a:prstGeom>
          <a:noFill/>
          <a:ln w="9525">
            <a:noFill/>
            <a:miter lim="800000"/>
            <a:headEnd/>
            <a:tailEnd/>
          </a:ln>
        </p:spPr>
      </p:pic>
      <p:cxnSp>
        <p:nvCxnSpPr>
          <p:cNvPr id="6" name="Straight Connector 5"/>
          <p:cNvCxnSpPr/>
          <p:nvPr userDrawn="1"/>
        </p:nvCxnSpPr>
        <p:spPr>
          <a:xfrm flipH="1">
            <a:off x="427070" y="1343577"/>
            <a:ext cx="8054339"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flipH="1">
            <a:off x="8861385" y="6470111"/>
            <a:ext cx="660075" cy="0"/>
          </a:xfrm>
          <a:prstGeom prst="line">
            <a:avLst/>
          </a:prstGeom>
          <a:ln w="2032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32669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CLICK TO EDIT MASTER TITLE STYLE</a:t>
            </a:r>
            <a:endParaRPr lang="en-GB" dirty="0"/>
          </a:p>
        </p:txBody>
      </p:sp>
      <p:sp>
        <p:nvSpPr>
          <p:cNvPr id="5" name="Slide Number Placeholder 4"/>
          <p:cNvSpPr>
            <a:spLocks noGrp="1"/>
          </p:cNvSpPr>
          <p:nvPr>
            <p:ph type="sldNum" sz="quarter" idx="12"/>
          </p:nvPr>
        </p:nvSpPr>
        <p:spPr/>
        <p:txBody>
          <a:bodyPr/>
          <a:lstStyle/>
          <a:p>
            <a:fld id="{CEE31768-F321-4AAF-8AE0-C4CD1ECF0978}" type="slidenum">
              <a:rPr lang="en-GB" smtClean="0">
                <a:solidFill>
                  <a:srgbClr val="000000"/>
                </a:solidFill>
              </a:rPr>
              <a:pPr/>
              <a:t>‹#›</a:t>
            </a:fld>
            <a:endParaRPr lang="en-GB" dirty="0">
              <a:solidFill>
                <a:srgbClr val="000000"/>
              </a:solidFill>
            </a:endParaRPr>
          </a:p>
        </p:txBody>
      </p:sp>
      <p:pic>
        <p:nvPicPr>
          <p:cNvPr id="7" name="Picture 12" descr="LBG_vl_fc_p_c"/>
          <p:cNvPicPr>
            <a:picLocks noChangeAspect="1" noChangeArrowheads="1"/>
          </p:cNvPicPr>
          <p:nvPr userDrawn="1"/>
        </p:nvPicPr>
        <p:blipFill>
          <a:blip r:embed="rId2" cstate="email"/>
          <a:srcRect/>
          <a:stretch>
            <a:fillRect/>
          </a:stretch>
        </p:blipFill>
        <p:spPr bwMode="auto">
          <a:xfrm>
            <a:off x="8833138" y="360154"/>
            <a:ext cx="834583" cy="995147"/>
          </a:xfrm>
          <a:prstGeom prst="rect">
            <a:avLst/>
          </a:prstGeom>
          <a:noFill/>
          <a:ln w="9525">
            <a:noFill/>
            <a:miter lim="800000"/>
            <a:headEnd/>
            <a:tailEnd/>
          </a:ln>
        </p:spPr>
      </p:pic>
      <p:cxnSp>
        <p:nvCxnSpPr>
          <p:cNvPr id="6" name="Straight Connector 5"/>
          <p:cNvCxnSpPr/>
          <p:nvPr userDrawn="1"/>
        </p:nvCxnSpPr>
        <p:spPr>
          <a:xfrm flipH="1">
            <a:off x="427070" y="1343577"/>
            <a:ext cx="8054339" cy="0"/>
          </a:xfrm>
          <a:prstGeom prst="line">
            <a:avLst/>
          </a:prstGeom>
          <a:ln w="2032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772330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EE31768-F321-4AAF-8AE0-C4CD1ECF0978}" type="slidenum">
              <a:rPr lang="en-GB" smtClean="0">
                <a:solidFill>
                  <a:srgbClr val="000000"/>
                </a:solidFill>
              </a:rPr>
              <a:pPr/>
              <a:t>‹#›</a:t>
            </a:fld>
            <a:endParaRPr lang="en-GB" dirty="0">
              <a:solidFill>
                <a:srgbClr val="000000"/>
              </a:solidFill>
            </a:endParaRPr>
          </a:p>
        </p:txBody>
      </p:sp>
    </p:spTree>
    <p:extLst>
      <p:ext uri="{BB962C8B-B14F-4D97-AF65-F5344CB8AC3E}">
        <p14:creationId xmlns:p14="http://schemas.microsoft.com/office/powerpoint/2010/main" val="217814969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Sign off with legal details">
    <p:spTree>
      <p:nvGrpSpPr>
        <p:cNvPr id="1" name=""/>
        <p:cNvGrpSpPr/>
        <p:nvPr/>
      </p:nvGrpSpPr>
      <p:grpSpPr>
        <a:xfrm>
          <a:off x="0" y="0"/>
          <a:ext cx="0" cy="0"/>
          <a:chOff x="0" y="0"/>
          <a:chExt cx="0" cy="0"/>
        </a:xfrm>
      </p:grpSpPr>
      <p:sp>
        <p:nvSpPr>
          <p:cNvPr id="7" name="Rectangle 6"/>
          <p:cNvSpPr/>
          <p:nvPr userDrawn="1"/>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5" tIns="45701" rIns="91405" bIns="45701" rtlCol="0" anchor="ctr"/>
          <a:lstStyle/>
          <a:p>
            <a:pPr algn="ctr" eaLnBrk="0" hangingPunct="0"/>
            <a:endParaRPr lang="en-GB" dirty="0">
              <a:solidFill>
                <a:srgbClr val="FFFFFF"/>
              </a:solidFill>
            </a:endParaRPr>
          </a:p>
        </p:txBody>
      </p:sp>
      <p:pic>
        <p:nvPicPr>
          <p:cNvPr id="8" name="Picture 7" descr="LBG PPT Template Design_2007 update_v318.jpg"/>
          <p:cNvPicPr>
            <a:picLocks noChangeAspect="1"/>
          </p:cNvPicPr>
          <p:nvPr userDrawn="1"/>
        </p:nvPicPr>
        <p:blipFill>
          <a:blip r:embed="rId2" cstate="email"/>
          <a:srcRect/>
          <a:stretch>
            <a:fillRect/>
          </a:stretch>
        </p:blipFill>
        <p:spPr>
          <a:xfrm>
            <a:off x="3728864" y="1844824"/>
            <a:ext cx="2664296" cy="3168352"/>
          </a:xfrm>
          <a:prstGeom prst="rect">
            <a:avLst/>
          </a:prstGeom>
        </p:spPr>
      </p:pic>
      <p:sp>
        <p:nvSpPr>
          <p:cNvPr id="4" name="TextBox 3"/>
          <p:cNvSpPr txBox="1"/>
          <p:nvPr userDrawn="1"/>
        </p:nvSpPr>
        <p:spPr>
          <a:xfrm>
            <a:off x="0" y="6195749"/>
            <a:ext cx="9906000" cy="215444"/>
          </a:xfrm>
          <a:prstGeom prst="rect">
            <a:avLst/>
          </a:prstGeom>
          <a:noFill/>
        </p:spPr>
        <p:txBody>
          <a:bodyPr wrap="square" lIns="91405" tIns="45701" rIns="91405" bIns="45701" rtlCol="0">
            <a:spAutoFit/>
          </a:bodyPr>
          <a:lstStyle/>
          <a:p>
            <a:pPr algn="ctr" eaLnBrk="0" hangingPunct="0"/>
            <a:r>
              <a:rPr lang="en-GB" sz="800" dirty="0">
                <a:solidFill>
                  <a:srgbClr val="000000"/>
                </a:solidFill>
                <a:ea typeface="ＭＳ Ｐゴシック" pitchFamily="-65" charset="-128"/>
                <a:cs typeface="+mn-cs"/>
              </a:rPr>
              <a:t>© 2013 Lloyds Banking Group and its subsidiaries</a:t>
            </a:r>
          </a:p>
        </p:txBody>
      </p:sp>
    </p:spTree>
    <p:extLst>
      <p:ext uri="{BB962C8B-B14F-4D97-AF65-F5344CB8AC3E}">
        <p14:creationId xmlns:p14="http://schemas.microsoft.com/office/powerpoint/2010/main" val="311662349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Title and Content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412766" y="1327962"/>
            <a:ext cx="8932863" cy="2139950"/>
          </a:xfrm>
        </p:spPr>
        <p:txBody>
          <a:bodyPr/>
          <a:lstStyle>
            <a:lvl1pPr>
              <a:defRPr sz="1600">
                <a:latin typeface="Arial" pitchFamily="34" charset="0"/>
                <a:cs typeface="Arial" pitchFamily="34" charset="0"/>
              </a:defRPr>
            </a:lvl1pPr>
            <a:lvl2pPr>
              <a:buFont typeface="Wingdings" pitchFamily="2" charset="2"/>
              <a:buChar char="§"/>
              <a:defRPr sz="1400">
                <a:latin typeface="Arial" pitchFamily="34" charset="0"/>
                <a:cs typeface="Arial" pitchFamily="34" charset="0"/>
              </a:defRPr>
            </a:lvl2pPr>
            <a:lvl3pPr marL="894997" indent="-133298">
              <a:buFont typeface="Wingdings" pitchFamily="2" charset="2"/>
              <a:buChar char="§"/>
              <a:defRPr sz="11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8" name="Title 7"/>
          <p:cNvSpPr>
            <a:spLocks noGrp="1"/>
          </p:cNvSpPr>
          <p:nvPr>
            <p:ph type="title" hasCustomPrompt="1"/>
          </p:nvPr>
        </p:nvSpPr>
        <p:spPr/>
        <p:txBody>
          <a:bodyPr/>
          <a:lstStyle>
            <a:lvl1pPr>
              <a:defRPr b="0" baseline="0">
                <a:latin typeface="Arial" pitchFamily="34" charset="0"/>
                <a:cs typeface="Arial" pitchFamily="34" charset="0"/>
              </a:defRPr>
            </a:lvl1pPr>
          </a:lstStyle>
          <a:p>
            <a:r>
              <a:rPr lang="en-US" dirty="0"/>
              <a:t>Click to edit Master title style</a:t>
            </a:r>
            <a:br>
              <a:rPr lang="en-US" dirty="0"/>
            </a:br>
            <a:endParaRPr lang="en-GB" dirty="0"/>
          </a:p>
        </p:txBody>
      </p:sp>
      <p:sp>
        <p:nvSpPr>
          <p:cNvPr id="4" name="Slide Number Placeholder 4"/>
          <p:cNvSpPr>
            <a:spLocks noGrp="1"/>
          </p:cNvSpPr>
          <p:nvPr>
            <p:ph type="sldNum" sz="quarter" idx="10"/>
          </p:nvPr>
        </p:nvSpPr>
        <p:spPr/>
        <p:txBody>
          <a:bodyPr/>
          <a:lstStyle>
            <a:lvl1pPr algn="r">
              <a:defRPr sz="1000" i="0">
                <a:latin typeface="+mn-lt"/>
              </a:defRPr>
            </a:lvl1pPr>
          </a:lstStyle>
          <a:p>
            <a:pPr>
              <a:defRPr/>
            </a:pPr>
            <a:fld id="{FEA22204-5800-4013-A5F3-1C8F1B23E3BD}"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30422790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Divider slide - No graphic">
    <p:spTree>
      <p:nvGrpSpPr>
        <p:cNvPr id="1" name=""/>
        <p:cNvGrpSpPr/>
        <p:nvPr/>
      </p:nvGrpSpPr>
      <p:grpSpPr>
        <a:xfrm>
          <a:off x="0" y="0"/>
          <a:ext cx="0" cy="0"/>
          <a:chOff x="0" y="0"/>
          <a:chExt cx="0" cy="0"/>
        </a:xfrm>
      </p:grpSpPr>
      <p:pic>
        <p:nvPicPr>
          <p:cNvPr id="4" name="Picture 12" descr="LBG_vl_fc_p_c"/>
          <p:cNvPicPr>
            <a:picLocks noChangeAspect="1" noChangeArrowheads="1"/>
          </p:cNvPicPr>
          <p:nvPr/>
        </p:nvPicPr>
        <p:blipFill>
          <a:blip r:embed="rId2"/>
          <a:srcRect/>
          <a:stretch>
            <a:fillRect/>
          </a:stretch>
        </p:blipFill>
        <p:spPr bwMode="auto">
          <a:xfrm>
            <a:off x="8832865" y="360365"/>
            <a:ext cx="835025" cy="995362"/>
          </a:xfrm>
          <a:prstGeom prst="rect">
            <a:avLst/>
          </a:prstGeom>
          <a:noFill/>
          <a:ln w="9525">
            <a:noFill/>
            <a:miter lim="800000"/>
            <a:headEnd/>
            <a:tailEnd/>
          </a:ln>
        </p:spPr>
      </p:pic>
      <p:cxnSp>
        <p:nvCxnSpPr>
          <p:cNvPr id="5" name="Straight Connector 4"/>
          <p:cNvCxnSpPr/>
          <p:nvPr/>
        </p:nvCxnSpPr>
        <p:spPr>
          <a:xfrm flipH="1">
            <a:off x="427043"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6" name="Straight Connector 6"/>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416504" y="2230052"/>
            <a:ext cx="8064896" cy="1919277"/>
          </a:xfrm>
        </p:spPr>
        <p:txBody>
          <a:bodyPr>
            <a:normAutofit/>
          </a:bodyPr>
          <a:lstStyle>
            <a:lvl1pPr>
              <a:lnSpc>
                <a:spcPts val="3800"/>
              </a:lnSpc>
              <a:spcBef>
                <a:spcPts val="0"/>
              </a:spcBef>
              <a:buNone/>
              <a:defRPr sz="3600" cap="all" baseline="0"/>
            </a:lvl1pPr>
          </a:lstStyle>
          <a:p>
            <a:pPr lvl="0"/>
            <a:r>
              <a:rPr lang="en-US" dirty="0"/>
              <a:t>Click to edit Master text styles</a:t>
            </a:r>
          </a:p>
          <a:p>
            <a:pPr lvl="1"/>
            <a:r>
              <a:rPr lang="en-US" dirty="0"/>
              <a:t>Second level</a:t>
            </a:r>
          </a:p>
        </p:txBody>
      </p:sp>
      <p:sp>
        <p:nvSpPr>
          <p:cNvPr id="7" name="Slide Number Placeholder 5"/>
          <p:cNvSpPr>
            <a:spLocks noGrp="1"/>
          </p:cNvSpPr>
          <p:nvPr>
            <p:ph type="sldNum" sz="quarter" idx="10"/>
          </p:nvPr>
        </p:nvSpPr>
        <p:spPr/>
        <p:txBody>
          <a:bodyPr/>
          <a:lstStyle>
            <a:lvl1pPr>
              <a:defRPr/>
            </a:lvl1pPr>
          </a:lstStyle>
          <a:p>
            <a:pPr>
              <a:defRPr/>
            </a:pPr>
            <a:fld id="{8006A19C-BE03-46EF-9E1C-A4C2E6954955}" type="slidenum">
              <a:rPr lang="en-GB"/>
              <a:pPr>
                <a:defRPr/>
              </a:pPr>
              <a:t>‹#›</a:t>
            </a:fld>
            <a:endParaRPr lang="en-GB"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TEXT SLIDE">
    <p:spTree>
      <p:nvGrpSpPr>
        <p:cNvPr id="1" name=""/>
        <p:cNvGrpSpPr/>
        <p:nvPr/>
      </p:nvGrpSpPr>
      <p:grpSpPr>
        <a:xfrm>
          <a:off x="0" y="0"/>
          <a:ext cx="0" cy="0"/>
          <a:chOff x="0" y="0"/>
          <a:chExt cx="0" cy="0"/>
        </a:xfrm>
      </p:grpSpPr>
      <p:sp>
        <p:nvSpPr>
          <p:cNvPr id="5" name="Title 4"/>
          <p:cNvSpPr>
            <a:spLocks noGrp="1"/>
          </p:cNvSpPr>
          <p:nvPr>
            <p:ph type="title"/>
          </p:nvPr>
        </p:nvSpPr>
        <p:spPr>
          <a:xfrm>
            <a:off x="627991" y="407592"/>
            <a:ext cx="7386599" cy="341315"/>
          </a:xfrm>
        </p:spPr>
        <p:txBody>
          <a:bodyPr/>
          <a:lstStyle>
            <a:lvl1pPr>
              <a:defRPr sz="2500" b="1" i="0" cap="none" baseline="0"/>
            </a:lvl1pPr>
          </a:lstStyle>
          <a:p>
            <a:r>
              <a:rPr lang="en-US" dirty="0"/>
              <a:t>Click to edit Master title style</a:t>
            </a:r>
            <a:endParaRPr lang="en-GB" dirty="0"/>
          </a:p>
        </p:txBody>
      </p:sp>
      <p:sp>
        <p:nvSpPr>
          <p:cNvPr id="7" name="Text Placeholder 5"/>
          <p:cNvSpPr>
            <a:spLocks noGrp="1"/>
          </p:cNvSpPr>
          <p:nvPr>
            <p:ph type="body" sz="quarter" idx="15"/>
          </p:nvPr>
        </p:nvSpPr>
        <p:spPr>
          <a:xfrm>
            <a:off x="628103" y="748879"/>
            <a:ext cx="7393372" cy="928472"/>
          </a:xfrm>
        </p:spPr>
        <p:txBody>
          <a:bodyPr/>
          <a:lstStyle>
            <a:lvl1pPr marL="0" indent="0">
              <a:lnSpc>
                <a:spcPct val="90000"/>
              </a:lnSpc>
              <a:spcAft>
                <a:spcPts val="0"/>
              </a:spcAft>
              <a:buNone/>
              <a:defRPr sz="1400" b="0"/>
            </a:lvl1pPr>
            <a:lvl2pPr marL="241228" indent="0">
              <a:buNone/>
              <a:defRPr/>
            </a:lvl2pPr>
            <a:lvl3pPr marL="476321" indent="0">
              <a:buNone/>
              <a:defRPr/>
            </a:lvl3pPr>
            <a:lvl4pPr marL="701196" indent="0">
              <a:buNone/>
              <a:defRPr/>
            </a:lvl4pPr>
            <a:lvl5pPr marL="936290" indent="0">
              <a:buNone/>
              <a:defRPr/>
            </a:lvl5pPr>
          </a:lstStyle>
          <a:p>
            <a:pPr lvl="0"/>
            <a:r>
              <a:rPr lang="en-US" dirty="0"/>
              <a:t>Click to edit Master text styles</a:t>
            </a:r>
          </a:p>
        </p:txBody>
      </p:sp>
      <p:sp>
        <p:nvSpPr>
          <p:cNvPr id="4" name="Slide Number Placeholder 3"/>
          <p:cNvSpPr>
            <a:spLocks noGrp="1"/>
          </p:cNvSpPr>
          <p:nvPr>
            <p:ph type="sldNum" sz="quarter" idx="16"/>
          </p:nvPr>
        </p:nvSpPr>
        <p:spPr/>
        <p:txBody>
          <a:bodyPr rtlCol="0">
            <a:noAutofit/>
          </a:bodyPr>
          <a:lstStyle>
            <a:lvl1pPr defTabSz="801140" fontAlgn="auto">
              <a:spcBef>
                <a:spcPts val="0"/>
              </a:spcBef>
              <a:spcAft>
                <a:spcPts val="0"/>
              </a:spcAft>
              <a:defRPr sz="800">
                <a:solidFill>
                  <a:srgbClr val="000000">
                    <a:tint val="75000"/>
                  </a:srgbClr>
                </a:solidFill>
                <a:latin typeface="Arial" panose="020B0604020202020204" pitchFamily="34" charset="0"/>
                <a:cs typeface="Arial" panose="020B0604020202020204" pitchFamily="34" charset="0"/>
              </a:defRPr>
            </a:lvl1pPr>
          </a:lstStyle>
          <a:p>
            <a:pPr>
              <a:defRPr/>
            </a:pPr>
            <a:fld id="{55F04BFF-2D8E-4F91-9C63-1E92328C93F6}" type="slidenum">
              <a:rPr lang="en-GB"/>
              <a:pPr>
                <a:defRPr/>
              </a:pPr>
              <a:t>‹#›</a:t>
            </a:fld>
            <a:endParaRPr lang="en-GB" dirty="0"/>
          </a:p>
        </p:txBody>
      </p:sp>
    </p:spTree>
    <p:extLst>
      <p:ext uri="{BB962C8B-B14F-4D97-AF65-F5344CB8AC3E}">
        <p14:creationId xmlns:p14="http://schemas.microsoft.com/office/powerpoint/2010/main" val="200370543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1_Text slide">
    <p:spTree>
      <p:nvGrpSpPr>
        <p:cNvPr id="1" name=""/>
        <p:cNvGrpSpPr/>
        <p:nvPr/>
      </p:nvGrpSpPr>
      <p:grpSpPr>
        <a:xfrm>
          <a:off x="0" y="0"/>
          <a:ext cx="0" cy="0"/>
          <a:chOff x="0" y="0"/>
          <a:chExt cx="0" cy="0"/>
        </a:xfrm>
      </p:grpSpPr>
      <p:sp>
        <p:nvSpPr>
          <p:cNvPr id="11" name="Content Placeholder 10"/>
          <p:cNvSpPr>
            <a:spLocks noGrp="1"/>
          </p:cNvSpPr>
          <p:nvPr>
            <p:ph sz="quarter" idx="14"/>
          </p:nvPr>
        </p:nvSpPr>
        <p:spPr>
          <a:xfrm>
            <a:off x="432421" y="1344562"/>
            <a:ext cx="8085413" cy="4409650"/>
          </a:xfrm>
          <a:prstGeom prst="rect">
            <a:avLst/>
          </a:prstGeom>
        </p:spPr>
        <p:txBody>
          <a:bodyPr/>
          <a:lstStyle>
            <a:lvl1pPr marL="0" indent="0">
              <a:spcAft>
                <a:spcPts val="1102"/>
              </a:spcAft>
              <a:buClr>
                <a:schemeClr val="accent1"/>
              </a:buClr>
              <a:buFont typeface="Arial" panose="020B0604020202020204" pitchFamily="34" charset="0"/>
              <a:buNone/>
              <a:defRPr sz="1400" b="0">
                <a:solidFill>
                  <a:schemeClr val="tx1"/>
                </a:solidFill>
              </a:defRPr>
            </a:lvl1pPr>
            <a:lvl2pPr marL="244222" indent="-231369">
              <a:spcAft>
                <a:spcPts val="1102"/>
              </a:spcAft>
              <a:buFont typeface="Arial" panose="020B0604020202020204" pitchFamily="34" charset="0"/>
              <a:buChar char="•"/>
              <a:defRPr sz="1400"/>
            </a:lvl2pPr>
            <a:lvl3pPr marL="488445" indent="-231369">
              <a:spcBef>
                <a:spcPts val="0"/>
              </a:spcBef>
              <a:spcAft>
                <a:spcPts val="1102"/>
              </a:spcAft>
              <a:buFont typeface="Arial" panose="020B0604020202020204" pitchFamily="34" charset="0"/>
              <a:buChar char="–"/>
              <a:defRPr sz="1400"/>
            </a:lvl3pPr>
            <a:lvl4pPr marL="732666" indent="-231369">
              <a:spcBef>
                <a:spcPts val="0"/>
              </a:spcBef>
              <a:spcAft>
                <a:spcPts val="1102"/>
              </a:spcAft>
              <a:buClr>
                <a:schemeClr val="accent1"/>
              </a:buClr>
              <a:buFont typeface="Arial" panose="020B0604020202020204" pitchFamily="34" charset="0"/>
              <a:buChar char="•"/>
              <a:defRPr sz="1400">
                <a:latin typeface="+mj-lt"/>
              </a:defRPr>
            </a:lvl4pPr>
            <a:lvl5pPr marL="964035" indent="-231369">
              <a:spcBef>
                <a:spcPts val="0"/>
              </a:spcBef>
              <a:spcAft>
                <a:spcPts val="1102"/>
              </a:spcAft>
              <a:buClr>
                <a:schemeClr val="accent1"/>
              </a:buClr>
              <a:defRPr sz="1400">
                <a:latin typeface="+mj-lt"/>
              </a:defRPr>
            </a:lvl5pPr>
            <a:lvl6pPr marL="1206117" indent="-244222">
              <a:spcBef>
                <a:spcPts val="0"/>
              </a:spcBef>
              <a:spcAft>
                <a:spcPts val="810"/>
              </a:spcAft>
              <a:buClr>
                <a:schemeClr val="accent1"/>
              </a:buClr>
              <a:defRPr sz="1400">
                <a:latin typeface="+mj-lt"/>
              </a:defRPr>
            </a:lvl6pPr>
            <a:lvl7pPr marL="1452478" indent="-246366">
              <a:spcBef>
                <a:spcPts val="0"/>
              </a:spcBef>
              <a:spcAft>
                <a:spcPts val="810"/>
              </a:spcAft>
              <a:buClr>
                <a:schemeClr val="accent1"/>
              </a:buClr>
              <a:defRPr sz="1400">
                <a:latin typeface="+mj-lt"/>
              </a:defRPr>
            </a:lvl7pPr>
            <a:lvl8pPr marL="1698846" indent="-242080">
              <a:spcAft>
                <a:spcPts val="810"/>
              </a:spcAft>
              <a:buClr>
                <a:schemeClr val="accent1"/>
              </a:buClr>
              <a:defRPr sz="1400">
                <a:latin typeface="+mj-lt"/>
              </a:defRPr>
            </a:lvl8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3"/>
          <p:cNvSpPr>
            <a:spLocks noGrp="1"/>
          </p:cNvSpPr>
          <p:nvPr>
            <p:ph type="sldNum" sz="quarter" idx="16"/>
          </p:nvPr>
        </p:nvSpPr>
        <p:spPr/>
        <p:txBody>
          <a:bodyPr>
            <a:noAutofit/>
          </a:bodyPr>
          <a:lstStyle>
            <a:lvl1pPr defTabSz="839547">
              <a:defRPr/>
            </a:lvl1pPr>
          </a:lstStyle>
          <a:p>
            <a:pPr>
              <a:defRPr/>
            </a:pPr>
            <a:fld id="{2194F706-5654-4EF5-A905-D5C44BE836D8}" type="slidenum">
              <a:rPr lang="en-GB">
                <a:solidFill>
                  <a:srgbClr val="000000"/>
                </a:solidFill>
              </a:rPr>
              <a:pPr>
                <a:defRPr/>
              </a:pPr>
              <a:t>‹#›</a:t>
            </a:fld>
            <a:endParaRPr lang="en-GB" dirty="0">
              <a:solidFill>
                <a:srgbClr val="000000"/>
              </a:solidFill>
            </a:endParaRPr>
          </a:p>
        </p:txBody>
      </p:sp>
      <p:sp>
        <p:nvSpPr>
          <p:cNvPr id="10" name="Text Placeholder 5"/>
          <p:cNvSpPr>
            <a:spLocks noGrp="1"/>
          </p:cNvSpPr>
          <p:nvPr>
            <p:ph type="body" sz="quarter" idx="17" hasCustomPrompt="1"/>
          </p:nvPr>
        </p:nvSpPr>
        <p:spPr>
          <a:xfrm>
            <a:off x="432426" y="703117"/>
            <a:ext cx="8081048" cy="382060"/>
          </a:xfrm>
        </p:spPr>
        <p:txBody>
          <a:bodyPr/>
          <a:lstStyle>
            <a:lvl1pPr marL="0" indent="0">
              <a:lnSpc>
                <a:spcPct val="80000"/>
              </a:lnSpc>
              <a:spcAft>
                <a:spcPts val="0"/>
              </a:spcAft>
              <a:buNone/>
              <a:defRPr sz="1400" b="1"/>
            </a:lvl1pPr>
            <a:lvl2pPr marL="249680" indent="0">
              <a:buNone/>
              <a:defRPr/>
            </a:lvl2pPr>
            <a:lvl3pPr marL="493017" indent="0">
              <a:buNone/>
              <a:defRPr/>
            </a:lvl3pPr>
            <a:lvl4pPr marL="725770" indent="0">
              <a:buNone/>
              <a:defRPr/>
            </a:lvl4pPr>
            <a:lvl5pPr marL="969105" indent="0">
              <a:buNone/>
              <a:defRPr/>
            </a:lvl5pPr>
          </a:lstStyle>
          <a:p>
            <a:pPr lvl="0"/>
            <a:r>
              <a:rPr lang="en-US" dirty="0"/>
              <a:t>Add a subhead here</a:t>
            </a:r>
            <a:endParaRPr lang="en-GB" dirty="0"/>
          </a:p>
        </p:txBody>
      </p:sp>
      <p:sp>
        <p:nvSpPr>
          <p:cNvPr id="12" name="Title 1"/>
          <p:cNvSpPr>
            <a:spLocks noGrp="1"/>
          </p:cNvSpPr>
          <p:nvPr>
            <p:ph type="title"/>
          </p:nvPr>
        </p:nvSpPr>
        <p:spPr>
          <a:xfrm>
            <a:off x="423863" y="248232"/>
            <a:ext cx="8091194" cy="446400"/>
          </a:xfrm>
        </p:spPr>
        <p:txBody>
          <a:bodyPr/>
          <a:lstStyle/>
          <a:p>
            <a:r>
              <a:rPr lang="en-US"/>
              <a:t>Click to edit Master title style</a:t>
            </a:r>
            <a:endParaRPr lang="en-GB" dirty="0"/>
          </a:p>
        </p:txBody>
      </p:sp>
    </p:spTree>
    <p:extLst>
      <p:ext uri="{BB962C8B-B14F-4D97-AF65-F5344CB8AC3E}">
        <p14:creationId xmlns:p14="http://schemas.microsoft.com/office/powerpoint/2010/main" val="237934137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2" descr="LBG_vl_fc_p_c"/>
          <p:cNvPicPr>
            <a:picLocks noChangeAspect="1" noChangeArrowheads="1"/>
          </p:cNvPicPr>
          <p:nvPr/>
        </p:nvPicPr>
        <p:blipFill>
          <a:blip r:embed="rId2"/>
          <a:srcRect/>
          <a:stretch>
            <a:fillRect/>
          </a:stretch>
        </p:blipFill>
        <p:spPr bwMode="auto">
          <a:xfrm>
            <a:off x="8270878" y="368302"/>
            <a:ext cx="1258888" cy="1500188"/>
          </a:xfrm>
          <a:prstGeom prst="rect">
            <a:avLst/>
          </a:prstGeom>
          <a:noFill/>
          <a:ln w="9525">
            <a:noFill/>
            <a:miter lim="800000"/>
            <a:headEnd/>
            <a:tailEnd/>
          </a:ln>
        </p:spPr>
      </p:pic>
      <p:sp>
        <p:nvSpPr>
          <p:cNvPr id="5" name="Rectangle 9"/>
          <p:cNvSpPr/>
          <p:nvPr/>
        </p:nvSpPr>
        <p:spPr>
          <a:xfrm>
            <a:off x="8278857" y="6118469"/>
            <a:ext cx="1247775" cy="3540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71" rIns="91336" bIns="45671" anchor="ctr"/>
          <a:lstStyle/>
          <a:p>
            <a:pPr algn="ctr">
              <a:defRPr/>
            </a:pPr>
            <a:r>
              <a:rPr lang="en-GB" sz="800" b="1" dirty="0">
                <a:solidFill>
                  <a:srgbClr val="FFFFFF"/>
                </a:solidFill>
                <a:latin typeface="Arial" pitchFamily="34" charset="0"/>
                <a:cs typeface="Arial" pitchFamily="34" charset="0"/>
              </a:rPr>
              <a:t>INTERNAL USE ONLY</a:t>
            </a:r>
          </a:p>
        </p:txBody>
      </p:sp>
      <p:sp>
        <p:nvSpPr>
          <p:cNvPr id="2" name="Title 1"/>
          <p:cNvSpPr>
            <a:spLocks noGrp="1"/>
          </p:cNvSpPr>
          <p:nvPr>
            <p:ph type="ctrTitle"/>
          </p:nvPr>
        </p:nvSpPr>
        <p:spPr>
          <a:xfrm>
            <a:off x="416496" y="2230432"/>
            <a:ext cx="7776864" cy="1470025"/>
          </a:xfrm>
        </p:spPr>
        <p:txBody>
          <a:bodyPr anchor="t" anchorCtr="0"/>
          <a:lstStyle>
            <a:lvl1pPr>
              <a:lnSpc>
                <a:spcPts val="4600"/>
              </a:lnSpc>
              <a:defRPr sz="4400" cap="all" baseline="0"/>
            </a:lvl1pPr>
          </a:lstStyle>
          <a:p>
            <a:r>
              <a:rPr lang="en-US" dirty="0"/>
              <a:t>Click to edit Master title style</a:t>
            </a:r>
            <a:endParaRPr lang="en-GB" dirty="0"/>
          </a:p>
        </p:txBody>
      </p:sp>
      <p:sp>
        <p:nvSpPr>
          <p:cNvPr id="3" name="Subtitle 2"/>
          <p:cNvSpPr>
            <a:spLocks noGrp="1"/>
          </p:cNvSpPr>
          <p:nvPr>
            <p:ph type="subTitle" idx="1"/>
          </p:nvPr>
        </p:nvSpPr>
        <p:spPr>
          <a:xfrm>
            <a:off x="416496" y="3861261"/>
            <a:ext cx="7776864" cy="1752600"/>
          </a:xfrm>
        </p:spPr>
        <p:txBody>
          <a:bodyPr>
            <a:normAutofit/>
          </a:bodyPr>
          <a:lstStyle>
            <a:lvl1pPr marL="0" indent="0" algn="l">
              <a:spcBef>
                <a:spcPts val="0"/>
              </a:spcBef>
              <a:spcAft>
                <a:spcPts val="0"/>
              </a:spcAft>
              <a:buNone/>
              <a:defRPr sz="2000">
                <a:solidFill>
                  <a:schemeClr val="tx1"/>
                </a:solidFill>
              </a:defRPr>
            </a:lvl1pPr>
            <a:lvl2pPr marL="456676" indent="0" algn="ctr">
              <a:buNone/>
              <a:defRPr>
                <a:solidFill>
                  <a:schemeClr val="tx1">
                    <a:tint val="75000"/>
                  </a:schemeClr>
                </a:solidFill>
              </a:defRPr>
            </a:lvl2pPr>
            <a:lvl3pPr marL="913359" indent="0" algn="ctr">
              <a:buNone/>
              <a:defRPr>
                <a:solidFill>
                  <a:schemeClr val="tx1">
                    <a:tint val="75000"/>
                  </a:schemeClr>
                </a:solidFill>
              </a:defRPr>
            </a:lvl3pPr>
            <a:lvl4pPr marL="1370031" indent="0" algn="ctr">
              <a:buNone/>
              <a:defRPr>
                <a:solidFill>
                  <a:schemeClr val="tx1">
                    <a:tint val="75000"/>
                  </a:schemeClr>
                </a:solidFill>
              </a:defRPr>
            </a:lvl4pPr>
            <a:lvl5pPr marL="1826700" indent="0" algn="ctr">
              <a:buNone/>
              <a:defRPr>
                <a:solidFill>
                  <a:schemeClr val="tx1">
                    <a:tint val="75000"/>
                  </a:schemeClr>
                </a:solidFill>
              </a:defRPr>
            </a:lvl5pPr>
            <a:lvl6pPr marL="2283365" indent="0" algn="ctr">
              <a:buNone/>
              <a:defRPr>
                <a:solidFill>
                  <a:schemeClr val="tx1">
                    <a:tint val="75000"/>
                  </a:schemeClr>
                </a:solidFill>
              </a:defRPr>
            </a:lvl6pPr>
            <a:lvl7pPr marL="2740070" indent="0" algn="ctr">
              <a:buNone/>
              <a:defRPr>
                <a:solidFill>
                  <a:schemeClr val="tx1">
                    <a:tint val="75000"/>
                  </a:schemeClr>
                </a:solidFill>
              </a:defRPr>
            </a:lvl7pPr>
            <a:lvl8pPr marL="3196727" indent="0" algn="ctr">
              <a:buNone/>
              <a:defRPr>
                <a:solidFill>
                  <a:schemeClr val="tx1">
                    <a:tint val="75000"/>
                  </a:schemeClr>
                </a:solidFill>
              </a:defRPr>
            </a:lvl8pPr>
            <a:lvl9pPr marL="3653404" indent="0" algn="ctr">
              <a:buNone/>
              <a:defRPr>
                <a:solidFill>
                  <a:schemeClr val="tx1">
                    <a:tint val="75000"/>
                  </a:schemeClr>
                </a:solidFill>
              </a:defRPr>
            </a:lvl9pPr>
          </a:lstStyle>
          <a:p>
            <a:r>
              <a:rPr lang="en-US" dirty="0"/>
              <a:t>Click to edit Master subtitle style</a:t>
            </a:r>
          </a:p>
          <a:p>
            <a:r>
              <a:rPr lang="en-US" dirty="0"/>
              <a:t>01 Month 2013</a:t>
            </a:r>
            <a:endParaRPr lang="en-GB" dirty="0"/>
          </a:p>
        </p:txBody>
      </p:sp>
      <p:sp>
        <p:nvSpPr>
          <p:cNvPr id="6" name="hc" descr=" "/>
          <p:cNvSpPr txBox="1"/>
          <p:nvPr userDrawn="1"/>
        </p:nvSpPr>
        <p:spPr>
          <a:xfrm>
            <a:off x="0" y="17"/>
            <a:ext cx="9906000" cy="276999"/>
          </a:xfrm>
          <a:prstGeom prst="rect">
            <a:avLst/>
          </a:prstGeom>
          <a:noFill/>
        </p:spPr>
        <p:txBody>
          <a:bodyPr vert="horz" wrap="square" lIns="91336" tIns="45671" rIns="91336" bIns="45671" rtlCol="0">
            <a:spAutoFit/>
          </a:bodyPr>
          <a:lstStyle/>
          <a:p>
            <a:pPr algn="ctr"/>
            <a:r>
              <a:rPr lang="en-GB" sz="1200" dirty="0">
                <a:solidFill>
                  <a:srgbClr val="FFFFFF"/>
                </a:solidFill>
              </a:rPr>
              <a:t> </a:t>
            </a:r>
          </a:p>
        </p:txBody>
      </p:sp>
      <p:sp>
        <p:nvSpPr>
          <p:cNvPr id="7" name="fc" descr=" "/>
          <p:cNvSpPr txBox="1"/>
          <p:nvPr userDrawn="1"/>
        </p:nvSpPr>
        <p:spPr>
          <a:xfrm>
            <a:off x="0" y="6484866"/>
            <a:ext cx="9906000" cy="276999"/>
          </a:xfrm>
          <a:prstGeom prst="rect">
            <a:avLst/>
          </a:prstGeom>
          <a:noFill/>
        </p:spPr>
        <p:txBody>
          <a:bodyPr vert="horz" wrap="square" lIns="91336" tIns="45671" rIns="91336" bIns="45671" rtlCol="0">
            <a:spAutoFit/>
          </a:bodyPr>
          <a:lstStyle/>
          <a:p>
            <a:pPr algn="ctr"/>
            <a:r>
              <a:rPr lang="en-GB" sz="1200" dirty="0">
                <a:solidFill>
                  <a:srgbClr val="FFFFFF"/>
                </a:solidFill>
              </a:rPr>
              <a:t> </a:t>
            </a:r>
          </a:p>
        </p:txBody>
      </p:sp>
    </p:spTree>
    <p:extLst>
      <p:ext uri="{BB962C8B-B14F-4D97-AF65-F5344CB8AC3E}">
        <p14:creationId xmlns:p14="http://schemas.microsoft.com/office/powerpoint/2010/main" val="199349007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Contents">
    <p:spTree>
      <p:nvGrpSpPr>
        <p:cNvPr id="1" name=""/>
        <p:cNvGrpSpPr/>
        <p:nvPr/>
      </p:nvGrpSpPr>
      <p:grpSpPr>
        <a:xfrm>
          <a:off x="0" y="0"/>
          <a:ext cx="0" cy="0"/>
          <a:chOff x="0" y="0"/>
          <a:chExt cx="0" cy="0"/>
        </a:xfrm>
      </p:grpSpPr>
      <p:pic>
        <p:nvPicPr>
          <p:cNvPr id="4" name="Picture 12" descr="LBG_vl_fc_p_c"/>
          <p:cNvPicPr>
            <a:picLocks noChangeAspect="1" noChangeArrowheads="1"/>
          </p:cNvPicPr>
          <p:nvPr/>
        </p:nvPicPr>
        <p:blipFill>
          <a:blip r:embed="rId2"/>
          <a:srcRect/>
          <a:stretch>
            <a:fillRect/>
          </a:stretch>
        </p:blipFill>
        <p:spPr bwMode="auto">
          <a:xfrm>
            <a:off x="8832891" y="360365"/>
            <a:ext cx="835025" cy="995362"/>
          </a:xfrm>
          <a:prstGeom prst="rect">
            <a:avLst/>
          </a:prstGeom>
          <a:noFill/>
          <a:ln w="9525">
            <a:noFill/>
            <a:miter lim="800000"/>
            <a:headEnd/>
            <a:tailEnd/>
          </a:ln>
        </p:spPr>
      </p:pic>
      <p:cxnSp>
        <p:nvCxnSpPr>
          <p:cNvPr id="5" name="Straight Connector 6"/>
          <p:cNvCxnSpPr/>
          <p:nvPr/>
        </p:nvCxnSpPr>
        <p:spPr>
          <a:xfrm flipH="1">
            <a:off x="427046"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6" name="Straight Connector 7"/>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idx="1"/>
          </p:nvPr>
        </p:nvSpPr>
        <p:spPr/>
        <p:txBody>
          <a:bodyPr>
            <a:normAutofit/>
          </a:bodyPr>
          <a:lstStyle>
            <a:lvl1pPr marL="133197" indent="-133197">
              <a:spcBef>
                <a:spcPts val="0"/>
              </a:spcBef>
              <a:spcAft>
                <a:spcPts val="800"/>
              </a:spcAft>
              <a:defRPr sz="1800" baseline="0"/>
            </a:lvl1pPr>
            <a:lvl2pPr>
              <a:defRPr sz="2000"/>
            </a:lvl2pPr>
            <a:lvl3pPr>
              <a:defRPr sz="2000"/>
            </a:lvl3pPr>
            <a:lvl4pPr>
              <a:defRPr sz="2000"/>
            </a:lvl4pPr>
            <a:lvl5pPr>
              <a:defRPr sz="2000"/>
            </a:lvl5pPr>
            <a:lvl6pPr>
              <a:defRPr/>
            </a:lvl6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5"/>
          <p:cNvSpPr>
            <a:spLocks noGrp="1"/>
          </p:cNvSpPr>
          <p:nvPr>
            <p:ph type="sldNum" sz="quarter" idx="10"/>
          </p:nvPr>
        </p:nvSpPr>
        <p:spPr/>
        <p:txBody>
          <a:bodyPr/>
          <a:lstStyle>
            <a:lvl1pPr>
              <a:defRPr/>
            </a:lvl1pPr>
          </a:lstStyle>
          <a:p>
            <a:pPr>
              <a:defRPr/>
            </a:pPr>
            <a:fld id="{3C39C6FE-9654-4457-87DD-909190654A19}"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258585092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Introduction">
    <p:spTree>
      <p:nvGrpSpPr>
        <p:cNvPr id="1" name=""/>
        <p:cNvGrpSpPr/>
        <p:nvPr/>
      </p:nvGrpSpPr>
      <p:grpSpPr>
        <a:xfrm>
          <a:off x="0" y="0"/>
          <a:ext cx="0" cy="0"/>
          <a:chOff x="0" y="0"/>
          <a:chExt cx="0" cy="0"/>
        </a:xfrm>
      </p:grpSpPr>
      <p:pic>
        <p:nvPicPr>
          <p:cNvPr id="4" name="Picture 12" descr="LBG_vl_fc_p_c"/>
          <p:cNvPicPr>
            <a:picLocks noChangeAspect="1" noChangeArrowheads="1"/>
          </p:cNvPicPr>
          <p:nvPr/>
        </p:nvPicPr>
        <p:blipFill>
          <a:blip r:embed="rId2"/>
          <a:srcRect/>
          <a:stretch>
            <a:fillRect/>
          </a:stretch>
        </p:blipFill>
        <p:spPr bwMode="auto">
          <a:xfrm>
            <a:off x="8832891" y="360365"/>
            <a:ext cx="835025" cy="995362"/>
          </a:xfrm>
          <a:prstGeom prst="rect">
            <a:avLst/>
          </a:prstGeom>
          <a:noFill/>
          <a:ln w="9525">
            <a:noFill/>
            <a:miter lim="800000"/>
            <a:headEnd/>
            <a:tailEnd/>
          </a:ln>
        </p:spPr>
      </p:pic>
      <p:cxnSp>
        <p:nvCxnSpPr>
          <p:cNvPr id="5" name="Straight Connector 6"/>
          <p:cNvCxnSpPr/>
          <p:nvPr/>
        </p:nvCxnSpPr>
        <p:spPr>
          <a:xfrm flipH="1">
            <a:off x="427046"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6" name="Straight Connector 8"/>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idx="1"/>
          </p:nvPr>
        </p:nvSpPr>
        <p:spPr/>
        <p:txBody>
          <a:bodyPr/>
          <a:lstStyle>
            <a:lvl1pPr marL="0" indent="0">
              <a:lnSpc>
                <a:spcPts val="2600"/>
              </a:lnSpc>
              <a:spcBef>
                <a:spcPts val="0"/>
              </a:spcBef>
              <a:spcAft>
                <a:spcPts val="600"/>
              </a:spcAft>
              <a:buNone/>
              <a:defRPr baseline="0"/>
            </a:lvl1pPr>
            <a:lvl2pPr>
              <a:buNone/>
              <a:defRPr/>
            </a:lvl2pPr>
            <a:lvl3pPr>
              <a:buNone/>
              <a:defRPr/>
            </a:lvl3pPr>
            <a:lvl4pPr>
              <a:buNone/>
              <a:defRPr/>
            </a:lvl4pPr>
            <a:lvl5pPr>
              <a:buNone/>
              <a:defRPr/>
            </a:lvl5pPr>
          </a:lstStyle>
          <a:p>
            <a:pPr lvl="0"/>
            <a:r>
              <a:rPr lang="en-US" dirty="0"/>
              <a:t>Click to edit Master text</a:t>
            </a:r>
            <a:endParaRPr lang="en-GB" dirty="0"/>
          </a:p>
        </p:txBody>
      </p:sp>
      <p:sp>
        <p:nvSpPr>
          <p:cNvPr id="7" name="Slide Number Placeholder 5"/>
          <p:cNvSpPr>
            <a:spLocks noGrp="1"/>
          </p:cNvSpPr>
          <p:nvPr>
            <p:ph type="sldNum" sz="quarter" idx="10"/>
          </p:nvPr>
        </p:nvSpPr>
        <p:spPr/>
        <p:txBody>
          <a:bodyPr/>
          <a:lstStyle>
            <a:lvl1pPr>
              <a:defRPr/>
            </a:lvl1pPr>
          </a:lstStyle>
          <a:p>
            <a:pPr>
              <a:defRPr/>
            </a:pPr>
            <a:fld id="{954A7541-5014-49CA-AF31-EEC69EAEA2B2}"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396255122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12" descr="LBG_vl_fc_p_c"/>
          <p:cNvPicPr>
            <a:picLocks noChangeAspect="1" noChangeArrowheads="1"/>
          </p:cNvPicPr>
          <p:nvPr/>
        </p:nvPicPr>
        <p:blipFill>
          <a:blip r:embed="rId2"/>
          <a:srcRect/>
          <a:stretch>
            <a:fillRect/>
          </a:stretch>
        </p:blipFill>
        <p:spPr bwMode="auto">
          <a:xfrm>
            <a:off x="8832891" y="360365"/>
            <a:ext cx="835025" cy="995362"/>
          </a:xfrm>
          <a:prstGeom prst="rect">
            <a:avLst/>
          </a:prstGeom>
          <a:noFill/>
          <a:ln w="9525">
            <a:noFill/>
            <a:miter lim="800000"/>
            <a:headEnd/>
            <a:tailEnd/>
          </a:ln>
        </p:spPr>
      </p:pic>
      <p:cxnSp>
        <p:nvCxnSpPr>
          <p:cNvPr id="5" name="Straight Connector 7"/>
          <p:cNvCxnSpPr/>
          <p:nvPr/>
        </p:nvCxnSpPr>
        <p:spPr>
          <a:xfrm flipH="1">
            <a:off x="427046"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6" name="Straight Connector 8"/>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idx="1"/>
          </p:nvPr>
        </p:nvSpPr>
        <p:spPr/>
        <p:txBody>
          <a:bodyPr/>
          <a:lstStyle>
            <a:lvl1pPr>
              <a:spcBef>
                <a:spcPts val="0"/>
              </a:spcBef>
              <a:spcAft>
                <a:spcPts val="800"/>
              </a:spcAft>
              <a:defRPr/>
            </a:lvl1pPr>
            <a:lvl2pPr marL="356770" indent="-174425">
              <a:spcBef>
                <a:spcPts val="0"/>
              </a:spcBef>
              <a:spcAft>
                <a:spcPts val="800"/>
              </a:spcAft>
              <a:buFont typeface="Arial" pitchFamily="34" charset="0"/>
              <a:buChar char="•"/>
              <a:defRPr sz="1600"/>
            </a:lvl2pPr>
            <a:lvl3pPr marL="539128" indent="-182352">
              <a:spcBef>
                <a:spcPts val="0"/>
              </a:spcBef>
              <a:spcAft>
                <a:spcPts val="800"/>
              </a:spcAft>
              <a:defRPr sz="1400"/>
            </a:lvl3pPr>
            <a:lvl4pPr marL="713552" indent="-174425">
              <a:spcBef>
                <a:spcPts val="0"/>
              </a:spcBef>
              <a:spcAft>
                <a:spcPts val="800"/>
              </a:spcAft>
              <a:buFont typeface="Arial" pitchFamily="34" charset="0"/>
              <a:buChar char="•"/>
              <a:defRPr sz="1400"/>
            </a:lvl4pPr>
            <a:lvl5pPr marL="897491" indent="-183938">
              <a:spcBef>
                <a:spcPts val="0"/>
              </a:spcBef>
              <a:spcAft>
                <a:spcPts val="800"/>
              </a:spcAft>
              <a:buFont typeface="Arial" pitchFamily="34" charset="0"/>
              <a:buChar cha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5"/>
          <p:cNvSpPr>
            <a:spLocks noGrp="1"/>
          </p:cNvSpPr>
          <p:nvPr>
            <p:ph type="sldNum" sz="quarter" idx="10"/>
          </p:nvPr>
        </p:nvSpPr>
        <p:spPr/>
        <p:txBody>
          <a:bodyPr/>
          <a:lstStyle>
            <a:lvl1pPr>
              <a:defRPr>
                <a:solidFill>
                  <a:srgbClr val="000000"/>
                </a:solidFill>
              </a:defRPr>
            </a:lvl1pPr>
          </a:lstStyle>
          <a:p>
            <a:pPr>
              <a:defRPr/>
            </a:pPr>
            <a:fld id="{E48A031C-E8A5-4A17-BCD5-4AD8AFB156E4}" type="slidenum">
              <a:rPr lang="en-GB"/>
              <a:pPr>
                <a:defRPr/>
              </a:pPr>
              <a:t>‹#›</a:t>
            </a:fld>
            <a:endParaRPr lang="en-GB" dirty="0"/>
          </a:p>
        </p:txBody>
      </p:sp>
    </p:spTree>
    <p:extLst>
      <p:ext uri="{BB962C8B-B14F-4D97-AF65-F5344CB8AC3E}">
        <p14:creationId xmlns:p14="http://schemas.microsoft.com/office/powerpoint/2010/main" val="166639299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Divider slide - No graphic">
    <p:spTree>
      <p:nvGrpSpPr>
        <p:cNvPr id="1" name=""/>
        <p:cNvGrpSpPr/>
        <p:nvPr/>
      </p:nvGrpSpPr>
      <p:grpSpPr>
        <a:xfrm>
          <a:off x="0" y="0"/>
          <a:ext cx="0" cy="0"/>
          <a:chOff x="0" y="0"/>
          <a:chExt cx="0" cy="0"/>
        </a:xfrm>
      </p:grpSpPr>
      <p:pic>
        <p:nvPicPr>
          <p:cNvPr id="4" name="Picture 12" descr="LBG_vl_fc_p_c"/>
          <p:cNvPicPr>
            <a:picLocks noChangeAspect="1" noChangeArrowheads="1"/>
          </p:cNvPicPr>
          <p:nvPr/>
        </p:nvPicPr>
        <p:blipFill>
          <a:blip r:embed="rId2"/>
          <a:srcRect/>
          <a:stretch>
            <a:fillRect/>
          </a:stretch>
        </p:blipFill>
        <p:spPr bwMode="auto">
          <a:xfrm>
            <a:off x="8832891" y="360365"/>
            <a:ext cx="835025" cy="995362"/>
          </a:xfrm>
          <a:prstGeom prst="rect">
            <a:avLst/>
          </a:prstGeom>
          <a:noFill/>
          <a:ln w="9525">
            <a:noFill/>
            <a:miter lim="800000"/>
            <a:headEnd/>
            <a:tailEnd/>
          </a:ln>
        </p:spPr>
      </p:pic>
      <p:cxnSp>
        <p:nvCxnSpPr>
          <p:cNvPr id="5" name="Straight Connector 4"/>
          <p:cNvCxnSpPr/>
          <p:nvPr/>
        </p:nvCxnSpPr>
        <p:spPr>
          <a:xfrm flipH="1">
            <a:off x="427046"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6" name="Straight Connector 6"/>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416504" y="2230080"/>
            <a:ext cx="8064896" cy="1919277"/>
          </a:xfrm>
        </p:spPr>
        <p:txBody>
          <a:bodyPr>
            <a:normAutofit/>
          </a:bodyPr>
          <a:lstStyle>
            <a:lvl1pPr>
              <a:lnSpc>
                <a:spcPts val="3800"/>
              </a:lnSpc>
              <a:spcBef>
                <a:spcPts val="0"/>
              </a:spcBef>
              <a:buNone/>
              <a:defRPr sz="3600" cap="all" baseline="0"/>
            </a:lvl1pPr>
          </a:lstStyle>
          <a:p>
            <a:pPr lvl="0"/>
            <a:r>
              <a:rPr lang="en-US" dirty="0"/>
              <a:t>Click to edit Master text styles</a:t>
            </a:r>
          </a:p>
          <a:p>
            <a:pPr lvl="1"/>
            <a:r>
              <a:rPr lang="en-US" dirty="0"/>
              <a:t>Second level</a:t>
            </a:r>
          </a:p>
        </p:txBody>
      </p:sp>
      <p:sp>
        <p:nvSpPr>
          <p:cNvPr id="7" name="Slide Number Placeholder 5"/>
          <p:cNvSpPr>
            <a:spLocks noGrp="1"/>
          </p:cNvSpPr>
          <p:nvPr>
            <p:ph type="sldNum" sz="quarter" idx="10"/>
          </p:nvPr>
        </p:nvSpPr>
        <p:spPr/>
        <p:txBody>
          <a:bodyPr/>
          <a:lstStyle>
            <a:lvl1pPr>
              <a:defRPr/>
            </a:lvl1pPr>
          </a:lstStyle>
          <a:p>
            <a:pPr>
              <a:defRPr/>
            </a:pPr>
            <a:fld id="{8006A19C-BE03-46EF-9E1C-A4C2E6954955}"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382127101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Divider slide - With graphic">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12" descr="LBG_vl_fc_p_c"/>
          <p:cNvPicPr>
            <a:picLocks noChangeAspect="1" noChangeArrowheads="1"/>
          </p:cNvPicPr>
          <p:nvPr/>
        </p:nvPicPr>
        <p:blipFill>
          <a:blip r:embed="rId3"/>
          <a:srcRect/>
          <a:stretch>
            <a:fillRect/>
          </a:stretch>
        </p:blipFill>
        <p:spPr bwMode="auto">
          <a:xfrm>
            <a:off x="8832891" y="360365"/>
            <a:ext cx="835025" cy="995362"/>
          </a:xfrm>
          <a:prstGeom prst="rect">
            <a:avLst/>
          </a:prstGeom>
          <a:noFill/>
          <a:ln w="9525">
            <a:noFill/>
            <a:miter lim="800000"/>
            <a:headEnd/>
            <a:tailEnd/>
          </a:ln>
        </p:spPr>
      </p:pic>
      <p:cxnSp>
        <p:nvCxnSpPr>
          <p:cNvPr id="5" name="Straight Connector 4"/>
          <p:cNvCxnSpPr/>
          <p:nvPr/>
        </p:nvCxnSpPr>
        <p:spPr>
          <a:xfrm flipH="1">
            <a:off x="427046"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6" name="Straight Connector 6"/>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416504" y="2230047"/>
            <a:ext cx="8064896" cy="1847269"/>
          </a:xfrm>
        </p:spPr>
        <p:txBody>
          <a:bodyPr>
            <a:normAutofit/>
          </a:bodyPr>
          <a:lstStyle>
            <a:lvl1pPr>
              <a:lnSpc>
                <a:spcPts val="3800"/>
              </a:lnSpc>
              <a:spcBef>
                <a:spcPts val="0"/>
              </a:spcBef>
              <a:buNone/>
              <a:defRPr sz="3600" cap="all" baseline="0"/>
            </a:lvl1pPr>
          </a:lstStyle>
          <a:p>
            <a:pPr lvl="0"/>
            <a:r>
              <a:rPr lang="en-US" dirty="0"/>
              <a:t>Click to edit Master text styles</a:t>
            </a:r>
          </a:p>
          <a:p>
            <a:pPr lvl="1"/>
            <a:r>
              <a:rPr lang="en-US" dirty="0"/>
              <a:t>Second level</a:t>
            </a:r>
          </a:p>
        </p:txBody>
      </p:sp>
      <p:sp>
        <p:nvSpPr>
          <p:cNvPr id="7" name="Slide Number Placeholder 5"/>
          <p:cNvSpPr>
            <a:spLocks noGrp="1"/>
          </p:cNvSpPr>
          <p:nvPr>
            <p:ph type="sldNum" sz="quarter" idx="10"/>
          </p:nvPr>
        </p:nvSpPr>
        <p:spPr/>
        <p:txBody>
          <a:bodyPr/>
          <a:lstStyle>
            <a:lvl1pPr>
              <a:defRPr/>
            </a:lvl1pPr>
          </a:lstStyle>
          <a:p>
            <a:pPr>
              <a:defRPr/>
            </a:pPr>
            <a:fld id="{7E727451-4371-4A76-9EDC-3017A23E8FE0}"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311891616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wo column text without bullets">
    <p:spTree>
      <p:nvGrpSpPr>
        <p:cNvPr id="1" name=""/>
        <p:cNvGrpSpPr/>
        <p:nvPr/>
      </p:nvGrpSpPr>
      <p:grpSpPr>
        <a:xfrm>
          <a:off x="0" y="0"/>
          <a:ext cx="0" cy="0"/>
          <a:chOff x="0" y="0"/>
          <a:chExt cx="0" cy="0"/>
        </a:xfrm>
      </p:grpSpPr>
      <p:pic>
        <p:nvPicPr>
          <p:cNvPr id="5" name="Picture 12" descr="LBG_vl_fc_p_c"/>
          <p:cNvPicPr>
            <a:picLocks noChangeAspect="1" noChangeArrowheads="1"/>
          </p:cNvPicPr>
          <p:nvPr/>
        </p:nvPicPr>
        <p:blipFill>
          <a:blip r:embed="rId2"/>
          <a:srcRect/>
          <a:stretch>
            <a:fillRect/>
          </a:stretch>
        </p:blipFill>
        <p:spPr bwMode="auto">
          <a:xfrm>
            <a:off x="8832891" y="360365"/>
            <a:ext cx="835025" cy="995362"/>
          </a:xfrm>
          <a:prstGeom prst="rect">
            <a:avLst/>
          </a:prstGeom>
          <a:noFill/>
          <a:ln w="9525">
            <a:noFill/>
            <a:miter lim="800000"/>
            <a:headEnd/>
            <a:tailEnd/>
          </a:ln>
        </p:spPr>
      </p:pic>
      <p:cxnSp>
        <p:nvCxnSpPr>
          <p:cNvPr id="6" name="Straight Connector 10"/>
          <p:cNvCxnSpPr/>
          <p:nvPr/>
        </p:nvCxnSpPr>
        <p:spPr>
          <a:xfrm flipH="1">
            <a:off x="427046"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7" name="Straight Connector 11"/>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sz="half" idx="1"/>
          </p:nvPr>
        </p:nvSpPr>
        <p:spPr>
          <a:xfrm>
            <a:off x="416500" y="1699201"/>
            <a:ext cx="3960440" cy="4525963"/>
          </a:xfrm>
        </p:spPr>
        <p:txBody>
          <a:bodyPr>
            <a:normAutofit/>
          </a:bodyPr>
          <a:lstStyle>
            <a:lvl1pPr marL="0" indent="0">
              <a:spcBef>
                <a:spcPts val="0"/>
              </a:spcBef>
              <a:spcAft>
                <a:spcPts val="600"/>
              </a:spcAft>
              <a:buNone/>
              <a:defRPr sz="2000"/>
            </a:lvl1pPr>
            <a:lvl2pPr marL="0" indent="0">
              <a:buNone/>
              <a:defRPr sz="2400"/>
            </a:lvl2pPr>
            <a:lvl3pPr marL="0" indent="0">
              <a:buNone/>
              <a:defRPr sz="2000"/>
            </a:lvl3pPr>
            <a:lvl4pPr marL="0" indent="0">
              <a:buNone/>
              <a:defRPr sz="1800"/>
            </a:lvl4pPr>
            <a:lvl5pPr marL="0" indent="0">
              <a:buNone/>
              <a:defRPr sz="1800"/>
            </a:lvl5pPr>
            <a:lvl6pPr>
              <a:defRPr sz="1800"/>
            </a:lvl6pPr>
            <a:lvl7pPr>
              <a:defRPr sz="1800"/>
            </a:lvl7pPr>
            <a:lvl8pPr>
              <a:defRPr sz="1800"/>
            </a:lvl8pPr>
            <a:lvl9pPr>
              <a:defRPr sz="1800"/>
            </a:lvl9pPr>
          </a:lstStyle>
          <a:p>
            <a:pPr lvl="0"/>
            <a:r>
              <a:rPr lang="en-US" dirty="0"/>
              <a:t>Click to edit Master text styles</a:t>
            </a:r>
            <a:endParaRPr lang="en-GB" dirty="0"/>
          </a:p>
        </p:txBody>
      </p:sp>
      <p:sp>
        <p:nvSpPr>
          <p:cNvPr id="4" name="Content Placeholder 3"/>
          <p:cNvSpPr>
            <a:spLocks noGrp="1"/>
          </p:cNvSpPr>
          <p:nvPr>
            <p:ph sz="half" idx="2"/>
          </p:nvPr>
        </p:nvSpPr>
        <p:spPr>
          <a:xfrm>
            <a:off x="4520963" y="1700824"/>
            <a:ext cx="3960000" cy="4525963"/>
          </a:xfrm>
        </p:spPr>
        <p:txBody>
          <a:bodyPr>
            <a:normAutofit/>
          </a:bodyPr>
          <a:lstStyle>
            <a:lvl1pPr marL="0" indent="0">
              <a:spcBef>
                <a:spcPts val="0"/>
              </a:spcBef>
              <a:spcAft>
                <a:spcPts val="600"/>
              </a:spcAft>
              <a:buNone/>
              <a:defRPr sz="2000"/>
            </a:lvl1pPr>
            <a:lvl2pPr marL="0" indent="0">
              <a:buNone/>
              <a:defRPr sz="2400"/>
            </a:lvl2pPr>
            <a:lvl3pPr marL="0" indent="0">
              <a:buNone/>
              <a:defRPr sz="2000"/>
            </a:lvl3pPr>
            <a:lvl4pPr marL="0" indent="0">
              <a:buNone/>
              <a:defRPr sz="1800"/>
            </a:lvl4pPr>
            <a:lvl5pPr marL="0" indent="0">
              <a:buNone/>
              <a:defRPr sz="1800"/>
            </a:lvl5pPr>
            <a:lvl6pPr>
              <a:defRPr sz="1800"/>
            </a:lvl6pPr>
            <a:lvl7pPr>
              <a:defRPr sz="1800"/>
            </a:lvl7pPr>
            <a:lvl8pPr>
              <a:defRPr sz="1800"/>
            </a:lvl8pPr>
            <a:lvl9pPr>
              <a:defRPr sz="1800"/>
            </a:lvl9pPr>
          </a:lstStyle>
          <a:p>
            <a:pPr lvl="0"/>
            <a:r>
              <a:rPr lang="en-US" dirty="0"/>
              <a:t>Click to edit Master text styles</a:t>
            </a:r>
            <a:endParaRPr lang="en-GB" dirty="0"/>
          </a:p>
        </p:txBody>
      </p:sp>
      <p:sp>
        <p:nvSpPr>
          <p:cNvPr id="8" name="Slide Number Placeholder 6"/>
          <p:cNvSpPr>
            <a:spLocks noGrp="1"/>
          </p:cNvSpPr>
          <p:nvPr>
            <p:ph type="sldNum" sz="quarter" idx="10"/>
          </p:nvPr>
        </p:nvSpPr>
        <p:spPr/>
        <p:txBody>
          <a:bodyPr/>
          <a:lstStyle>
            <a:lvl1pPr>
              <a:defRPr/>
            </a:lvl1pPr>
          </a:lstStyle>
          <a:p>
            <a:pPr>
              <a:defRPr/>
            </a:pPr>
            <a:fld id="{1579771E-06BA-44FE-B584-572508A8C13B}"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314364046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1_Two column text with bullets">
    <p:spTree>
      <p:nvGrpSpPr>
        <p:cNvPr id="1" name=""/>
        <p:cNvGrpSpPr/>
        <p:nvPr/>
      </p:nvGrpSpPr>
      <p:grpSpPr>
        <a:xfrm>
          <a:off x="0" y="0"/>
          <a:ext cx="0" cy="0"/>
          <a:chOff x="0" y="0"/>
          <a:chExt cx="0" cy="0"/>
        </a:xfrm>
      </p:grpSpPr>
      <p:pic>
        <p:nvPicPr>
          <p:cNvPr id="5" name="Picture 12" descr="LBG_vl_fc_p_c"/>
          <p:cNvPicPr>
            <a:picLocks noChangeAspect="1" noChangeArrowheads="1"/>
          </p:cNvPicPr>
          <p:nvPr/>
        </p:nvPicPr>
        <p:blipFill>
          <a:blip r:embed="rId2"/>
          <a:srcRect/>
          <a:stretch>
            <a:fillRect/>
          </a:stretch>
        </p:blipFill>
        <p:spPr bwMode="auto">
          <a:xfrm>
            <a:off x="8832891" y="360365"/>
            <a:ext cx="835025" cy="995362"/>
          </a:xfrm>
          <a:prstGeom prst="rect">
            <a:avLst/>
          </a:prstGeom>
          <a:noFill/>
          <a:ln w="9525">
            <a:noFill/>
            <a:miter lim="800000"/>
            <a:headEnd/>
            <a:tailEnd/>
          </a:ln>
        </p:spPr>
      </p:pic>
      <p:cxnSp>
        <p:nvCxnSpPr>
          <p:cNvPr id="6" name="Straight Connector 8"/>
          <p:cNvCxnSpPr/>
          <p:nvPr/>
        </p:nvCxnSpPr>
        <p:spPr>
          <a:xfrm flipH="1">
            <a:off x="427046"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7" name="Straight Connector 9"/>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sz="half" idx="1"/>
          </p:nvPr>
        </p:nvSpPr>
        <p:spPr>
          <a:xfrm>
            <a:off x="416500" y="1699201"/>
            <a:ext cx="3960440" cy="4525963"/>
          </a:xfrm>
        </p:spPr>
        <p:txBody>
          <a:bodyPr>
            <a:normAutofit/>
          </a:bodyPr>
          <a:lstStyle>
            <a:lvl1pPr marL="182352" indent="-182352">
              <a:spcBef>
                <a:spcPts val="0"/>
              </a:spcBef>
              <a:spcAft>
                <a:spcPts val="600"/>
              </a:spcAft>
              <a:buFont typeface="Arial" pitchFamily="34" charset="0"/>
              <a:buChar char="•"/>
              <a:defRPr sz="1800"/>
            </a:lvl1pPr>
            <a:lvl2pPr marL="361524" indent="-180765">
              <a:spcAft>
                <a:spcPts val="600"/>
              </a:spcAft>
              <a:buFont typeface="Arial" pitchFamily="34" charset="0"/>
              <a:buChar char="•"/>
              <a:defRPr sz="1600"/>
            </a:lvl2pPr>
            <a:lvl3pPr marL="542302" indent="-180765">
              <a:spcAft>
                <a:spcPts val="600"/>
              </a:spcAft>
              <a:buFont typeface="Arial" pitchFamily="34" charset="0"/>
              <a:buChar char="•"/>
              <a:defRPr sz="1400"/>
            </a:lvl3pPr>
            <a:lvl4pPr marL="713552" indent="-171252">
              <a:spcAft>
                <a:spcPts val="600"/>
              </a:spcAft>
              <a:buFont typeface="Arial" pitchFamily="34" charset="0"/>
              <a:buChar char="•"/>
              <a:defRPr sz="1400"/>
            </a:lvl4pPr>
            <a:lvl5pPr marL="894321" indent="-180765">
              <a:spcAft>
                <a:spcPts val="600"/>
              </a:spcAft>
              <a:buFont typeface="Arial" pitchFamily="34" charset="0"/>
              <a:buChar cha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4520963" y="1700824"/>
            <a:ext cx="3960000" cy="4525963"/>
          </a:xfrm>
        </p:spPr>
        <p:txBody>
          <a:bodyPr>
            <a:normAutofit/>
          </a:bodyPr>
          <a:lstStyle>
            <a:lvl1pPr marL="182352" indent="-182352">
              <a:spcBef>
                <a:spcPts val="0"/>
              </a:spcBef>
              <a:spcAft>
                <a:spcPts val="600"/>
              </a:spcAft>
              <a:buFont typeface="Arial" pitchFamily="34" charset="0"/>
              <a:buChar char="•"/>
              <a:defRPr sz="1800"/>
            </a:lvl1pPr>
            <a:lvl2pPr marL="361524" indent="-180765">
              <a:spcAft>
                <a:spcPts val="600"/>
              </a:spcAft>
              <a:buFont typeface="Arial" pitchFamily="34" charset="0"/>
              <a:buChar char="•"/>
              <a:defRPr sz="1600"/>
            </a:lvl2pPr>
            <a:lvl3pPr marL="542302" indent="-180765">
              <a:spcAft>
                <a:spcPts val="600"/>
              </a:spcAft>
              <a:buFont typeface="Arial" pitchFamily="34" charset="0"/>
              <a:buChar char="•"/>
              <a:defRPr sz="1400"/>
            </a:lvl3pPr>
            <a:lvl4pPr marL="713552" indent="-171252">
              <a:spcAft>
                <a:spcPts val="600"/>
              </a:spcAft>
              <a:buFont typeface="Arial" pitchFamily="34" charset="0"/>
              <a:buChar char="•"/>
              <a:defRPr sz="1400"/>
            </a:lvl4pPr>
            <a:lvl5pPr marL="894321" indent="-180765">
              <a:spcAft>
                <a:spcPts val="600"/>
              </a:spcAft>
              <a:buFont typeface="Arial" pitchFamily="34" charset="0"/>
              <a:buChar cha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Slide Number Placeholder 6"/>
          <p:cNvSpPr>
            <a:spLocks noGrp="1"/>
          </p:cNvSpPr>
          <p:nvPr>
            <p:ph type="sldNum" sz="quarter" idx="10"/>
          </p:nvPr>
        </p:nvSpPr>
        <p:spPr/>
        <p:txBody>
          <a:bodyPr/>
          <a:lstStyle>
            <a:lvl1pPr>
              <a:defRPr/>
            </a:lvl1pPr>
          </a:lstStyle>
          <a:p>
            <a:pPr>
              <a:defRPr/>
            </a:pPr>
            <a:fld id="{9EE6A90F-0026-45C3-8DDF-8B6174732B20}"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1561015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Divider slide - With graphic">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12" descr="LBG_vl_fc_p_c"/>
          <p:cNvPicPr>
            <a:picLocks noChangeAspect="1" noChangeArrowheads="1"/>
          </p:cNvPicPr>
          <p:nvPr/>
        </p:nvPicPr>
        <p:blipFill>
          <a:blip r:embed="rId3"/>
          <a:srcRect/>
          <a:stretch>
            <a:fillRect/>
          </a:stretch>
        </p:blipFill>
        <p:spPr bwMode="auto">
          <a:xfrm>
            <a:off x="8832865" y="360365"/>
            <a:ext cx="835025" cy="995362"/>
          </a:xfrm>
          <a:prstGeom prst="rect">
            <a:avLst/>
          </a:prstGeom>
          <a:noFill/>
          <a:ln w="9525">
            <a:noFill/>
            <a:miter lim="800000"/>
            <a:headEnd/>
            <a:tailEnd/>
          </a:ln>
        </p:spPr>
      </p:pic>
      <p:cxnSp>
        <p:nvCxnSpPr>
          <p:cNvPr id="5" name="Straight Connector 4"/>
          <p:cNvCxnSpPr/>
          <p:nvPr/>
        </p:nvCxnSpPr>
        <p:spPr>
          <a:xfrm flipH="1">
            <a:off x="427043"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6" name="Straight Connector 6"/>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416504" y="2230046"/>
            <a:ext cx="8064896" cy="1847269"/>
          </a:xfrm>
        </p:spPr>
        <p:txBody>
          <a:bodyPr>
            <a:normAutofit/>
          </a:bodyPr>
          <a:lstStyle>
            <a:lvl1pPr>
              <a:lnSpc>
                <a:spcPts val="3800"/>
              </a:lnSpc>
              <a:spcBef>
                <a:spcPts val="0"/>
              </a:spcBef>
              <a:buNone/>
              <a:defRPr sz="3600" cap="all" baseline="0"/>
            </a:lvl1pPr>
          </a:lstStyle>
          <a:p>
            <a:pPr lvl="0"/>
            <a:r>
              <a:rPr lang="en-US" dirty="0"/>
              <a:t>Click to edit Master text styles</a:t>
            </a:r>
          </a:p>
          <a:p>
            <a:pPr lvl="1"/>
            <a:r>
              <a:rPr lang="en-US" dirty="0"/>
              <a:t>Second level</a:t>
            </a:r>
          </a:p>
        </p:txBody>
      </p:sp>
      <p:sp>
        <p:nvSpPr>
          <p:cNvPr id="7" name="Slide Number Placeholder 5"/>
          <p:cNvSpPr>
            <a:spLocks noGrp="1"/>
          </p:cNvSpPr>
          <p:nvPr>
            <p:ph type="sldNum" sz="quarter" idx="10"/>
          </p:nvPr>
        </p:nvSpPr>
        <p:spPr/>
        <p:txBody>
          <a:bodyPr/>
          <a:lstStyle>
            <a:lvl1pPr>
              <a:defRPr/>
            </a:lvl1pPr>
          </a:lstStyle>
          <a:p>
            <a:pPr>
              <a:defRPr/>
            </a:pPr>
            <a:fld id="{7E727451-4371-4A76-9EDC-3017A23E8FE0}" type="slidenum">
              <a:rPr lang="en-GB"/>
              <a:pPr>
                <a:defRPr/>
              </a:pPr>
              <a:t>‹#›</a:t>
            </a:fld>
            <a:endParaRPr lang="en-GB" dirty="0"/>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Two column text and image">
    <p:spTree>
      <p:nvGrpSpPr>
        <p:cNvPr id="1" name=""/>
        <p:cNvGrpSpPr/>
        <p:nvPr/>
      </p:nvGrpSpPr>
      <p:grpSpPr>
        <a:xfrm>
          <a:off x="0" y="0"/>
          <a:ext cx="0" cy="0"/>
          <a:chOff x="0" y="0"/>
          <a:chExt cx="0" cy="0"/>
        </a:xfrm>
      </p:grpSpPr>
      <p:pic>
        <p:nvPicPr>
          <p:cNvPr id="4" name="Picture 12" descr="LBG_vl_fc_p_c"/>
          <p:cNvPicPr>
            <a:picLocks noChangeAspect="1" noChangeArrowheads="1"/>
          </p:cNvPicPr>
          <p:nvPr/>
        </p:nvPicPr>
        <p:blipFill>
          <a:blip r:embed="rId2"/>
          <a:srcRect/>
          <a:stretch>
            <a:fillRect/>
          </a:stretch>
        </p:blipFill>
        <p:spPr bwMode="auto">
          <a:xfrm>
            <a:off x="8832891" y="360365"/>
            <a:ext cx="835025" cy="995362"/>
          </a:xfrm>
          <a:prstGeom prst="rect">
            <a:avLst/>
          </a:prstGeom>
          <a:noFill/>
          <a:ln w="9525">
            <a:noFill/>
            <a:miter lim="800000"/>
            <a:headEnd/>
            <a:tailEnd/>
          </a:ln>
        </p:spPr>
      </p:pic>
      <p:cxnSp>
        <p:nvCxnSpPr>
          <p:cNvPr id="5" name="Straight Connector 10"/>
          <p:cNvCxnSpPr/>
          <p:nvPr/>
        </p:nvCxnSpPr>
        <p:spPr>
          <a:xfrm flipH="1">
            <a:off x="427046"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6" name="Straight Connector 11"/>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sz="half" idx="1"/>
          </p:nvPr>
        </p:nvSpPr>
        <p:spPr>
          <a:xfrm>
            <a:off x="416500" y="1699201"/>
            <a:ext cx="3960440" cy="4525963"/>
          </a:xfrm>
        </p:spPr>
        <p:txBody>
          <a:bodyPr>
            <a:normAutofit/>
          </a:bodyPr>
          <a:lstStyle>
            <a:lvl1pPr marL="0" indent="0">
              <a:spcBef>
                <a:spcPts val="0"/>
              </a:spcBef>
              <a:spcAft>
                <a:spcPts val="600"/>
              </a:spcAft>
              <a:buNone/>
              <a:defRPr sz="1800"/>
            </a:lvl1pPr>
            <a:lvl2pPr marL="0" indent="0">
              <a:buNone/>
              <a:defRPr sz="2400"/>
            </a:lvl2pPr>
            <a:lvl3pPr marL="0" indent="0">
              <a:buNone/>
              <a:defRPr sz="2000"/>
            </a:lvl3pPr>
            <a:lvl4pPr marL="0" indent="0">
              <a:buNone/>
              <a:defRPr sz="1800"/>
            </a:lvl4pPr>
            <a:lvl5pPr marL="0" indent="0">
              <a:buNone/>
              <a:defRPr sz="1800"/>
            </a:lvl5pPr>
            <a:lvl6pPr>
              <a:defRPr sz="1800"/>
            </a:lvl6pPr>
            <a:lvl7pPr>
              <a:defRPr sz="1800"/>
            </a:lvl7pPr>
            <a:lvl8pPr>
              <a:defRPr sz="1800"/>
            </a:lvl8pPr>
            <a:lvl9pPr>
              <a:defRPr sz="1800"/>
            </a:lvl9pPr>
          </a:lstStyle>
          <a:p>
            <a:pPr lvl="0"/>
            <a:r>
              <a:rPr lang="en-US" dirty="0"/>
              <a:t>Click to edit Master text styles</a:t>
            </a:r>
            <a:endParaRPr lang="en-GB" dirty="0"/>
          </a:p>
        </p:txBody>
      </p:sp>
      <p:sp>
        <p:nvSpPr>
          <p:cNvPr id="7" name="Slide Number Placeholder 6"/>
          <p:cNvSpPr>
            <a:spLocks noGrp="1"/>
          </p:cNvSpPr>
          <p:nvPr>
            <p:ph type="sldNum" sz="quarter" idx="10"/>
          </p:nvPr>
        </p:nvSpPr>
        <p:spPr/>
        <p:txBody>
          <a:bodyPr/>
          <a:lstStyle>
            <a:lvl1pPr>
              <a:defRPr/>
            </a:lvl1pPr>
          </a:lstStyle>
          <a:p>
            <a:pPr>
              <a:defRPr/>
            </a:pPr>
            <a:fld id="{26164056-D2B8-481E-B315-324684082DB6}"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2563586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Graphic devices">
    <p:bg>
      <p:bgPr>
        <a:solidFill>
          <a:schemeClr val="bg1"/>
        </a:solidFill>
        <a:effectLst/>
      </p:bgPr>
    </p:bg>
    <p:spTree>
      <p:nvGrpSpPr>
        <p:cNvPr id="1" name=""/>
        <p:cNvGrpSpPr/>
        <p:nvPr/>
      </p:nvGrpSpPr>
      <p:grpSpPr>
        <a:xfrm>
          <a:off x="0" y="0"/>
          <a:ext cx="0" cy="0"/>
          <a:chOff x="0" y="0"/>
          <a:chExt cx="0" cy="0"/>
        </a:xfrm>
      </p:grpSpPr>
      <p:pic>
        <p:nvPicPr>
          <p:cNvPr id="5" name="Picture 12" descr="LBG_vl_fc_p_c"/>
          <p:cNvPicPr>
            <a:picLocks noChangeAspect="1" noChangeArrowheads="1"/>
          </p:cNvPicPr>
          <p:nvPr/>
        </p:nvPicPr>
        <p:blipFill>
          <a:blip r:embed="rId2"/>
          <a:srcRect/>
          <a:stretch>
            <a:fillRect/>
          </a:stretch>
        </p:blipFill>
        <p:spPr bwMode="auto">
          <a:xfrm>
            <a:off x="8832891" y="360365"/>
            <a:ext cx="835025" cy="995362"/>
          </a:xfrm>
          <a:prstGeom prst="rect">
            <a:avLst/>
          </a:prstGeom>
          <a:noFill/>
          <a:ln w="9525">
            <a:noFill/>
            <a:miter lim="800000"/>
            <a:headEnd/>
            <a:tailEnd/>
          </a:ln>
        </p:spPr>
      </p:pic>
      <p:cxnSp>
        <p:nvCxnSpPr>
          <p:cNvPr id="6" name="Straight Connector 7"/>
          <p:cNvCxnSpPr/>
          <p:nvPr/>
        </p:nvCxnSpPr>
        <p:spPr>
          <a:xfrm flipH="1">
            <a:off x="427046"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7" name="Straight Connector 8"/>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pic>
        <p:nvPicPr>
          <p:cNvPr id="8" name="Picture 11" descr="arrows.png"/>
          <p:cNvPicPr>
            <a:picLocks noChangeAspect="1"/>
          </p:cNvPicPr>
          <p:nvPr/>
        </p:nvPicPr>
        <p:blipFill>
          <a:blip r:embed="rId3"/>
          <a:srcRect/>
          <a:stretch>
            <a:fillRect/>
          </a:stretch>
        </p:blipFill>
        <p:spPr bwMode="auto">
          <a:xfrm>
            <a:off x="7" y="4005282"/>
            <a:ext cx="4719638" cy="2852737"/>
          </a:xfrm>
          <a:prstGeom prst="rect">
            <a:avLst/>
          </a:prstGeom>
          <a:noFill/>
          <a:ln w="9525">
            <a:noFill/>
            <a:miter lim="800000"/>
            <a:headEnd/>
            <a:tailEnd/>
          </a:ln>
        </p:spPr>
      </p:pic>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sz="half" idx="1"/>
          </p:nvPr>
        </p:nvSpPr>
        <p:spPr>
          <a:xfrm>
            <a:off x="416500" y="1699201"/>
            <a:ext cx="3960440" cy="2233856"/>
          </a:xfrm>
        </p:spPr>
        <p:txBody>
          <a:bodyPr>
            <a:normAutofit/>
          </a:bodyPr>
          <a:lstStyle>
            <a:lvl1pPr marL="0" indent="0">
              <a:spcBef>
                <a:spcPts val="0"/>
              </a:spcBef>
              <a:spcAft>
                <a:spcPts val="600"/>
              </a:spcAft>
              <a:buNone/>
              <a:defRPr sz="1800"/>
            </a:lvl1pPr>
            <a:lvl2pPr marL="0" indent="0">
              <a:buNone/>
              <a:defRPr sz="2400"/>
            </a:lvl2pPr>
            <a:lvl3pPr marL="0" indent="0">
              <a:buNone/>
              <a:defRPr sz="2000"/>
            </a:lvl3pPr>
            <a:lvl4pPr marL="0" indent="0">
              <a:buNone/>
              <a:defRPr sz="1800"/>
            </a:lvl4pPr>
            <a:lvl5pPr marL="0" indent="0">
              <a:buNone/>
              <a:defRPr sz="1800"/>
            </a:lvl5pPr>
            <a:lvl6pPr>
              <a:defRPr sz="1800"/>
            </a:lvl6pPr>
            <a:lvl7pPr>
              <a:defRPr sz="1800"/>
            </a:lvl7pPr>
            <a:lvl8pPr>
              <a:defRPr sz="1800"/>
            </a:lvl8pPr>
            <a:lvl9pPr>
              <a:defRPr sz="1800"/>
            </a:lvl9pPr>
          </a:lstStyle>
          <a:p>
            <a:pPr lvl="0"/>
            <a:r>
              <a:rPr lang="en-US" dirty="0"/>
              <a:t>Click to edit Master text styles</a:t>
            </a:r>
            <a:endParaRPr lang="en-GB" dirty="0"/>
          </a:p>
        </p:txBody>
      </p:sp>
      <p:sp>
        <p:nvSpPr>
          <p:cNvPr id="4" name="Content Placeholder 3"/>
          <p:cNvSpPr>
            <a:spLocks noGrp="1"/>
          </p:cNvSpPr>
          <p:nvPr>
            <p:ph sz="half" idx="2"/>
          </p:nvPr>
        </p:nvSpPr>
        <p:spPr>
          <a:xfrm>
            <a:off x="4520963" y="1700811"/>
            <a:ext cx="3960000" cy="2232248"/>
          </a:xfrm>
        </p:spPr>
        <p:txBody>
          <a:bodyPr>
            <a:normAutofit/>
          </a:bodyPr>
          <a:lstStyle>
            <a:lvl1pPr marL="0" indent="0">
              <a:spcBef>
                <a:spcPts val="0"/>
              </a:spcBef>
              <a:spcAft>
                <a:spcPts val="600"/>
              </a:spcAft>
              <a:buNone/>
              <a:defRPr sz="1800"/>
            </a:lvl1pPr>
            <a:lvl2pPr marL="0" indent="0">
              <a:buNone/>
              <a:defRPr sz="2400"/>
            </a:lvl2pPr>
            <a:lvl3pPr marL="0" indent="0">
              <a:buNone/>
              <a:defRPr sz="2000"/>
            </a:lvl3pPr>
            <a:lvl4pPr marL="0" indent="0">
              <a:buNone/>
              <a:defRPr sz="1800"/>
            </a:lvl4pPr>
            <a:lvl5pPr marL="0" indent="0">
              <a:buNone/>
              <a:defRPr sz="1800"/>
            </a:lvl5pPr>
            <a:lvl6pPr>
              <a:defRPr sz="1800"/>
            </a:lvl6pPr>
            <a:lvl7pPr>
              <a:defRPr sz="1800"/>
            </a:lvl7pPr>
            <a:lvl8pPr>
              <a:defRPr sz="1800"/>
            </a:lvl8pPr>
            <a:lvl9pPr>
              <a:defRPr sz="1800"/>
            </a:lvl9pPr>
          </a:lstStyle>
          <a:p>
            <a:pPr lvl="0"/>
            <a:r>
              <a:rPr lang="en-US" dirty="0"/>
              <a:t>Click to edit Master text styles</a:t>
            </a:r>
            <a:endParaRPr lang="en-GB" dirty="0"/>
          </a:p>
        </p:txBody>
      </p:sp>
      <p:sp>
        <p:nvSpPr>
          <p:cNvPr id="9" name="Slide Number Placeholder 6"/>
          <p:cNvSpPr>
            <a:spLocks noGrp="1"/>
          </p:cNvSpPr>
          <p:nvPr>
            <p:ph type="sldNum" sz="quarter" idx="10"/>
          </p:nvPr>
        </p:nvSpPr>
        <p:spPr/>
        <p:txBody>
          <a:bodyPr/>
          <a:lstStyle>
            <a:lvl1pPr>
              <a:defRPr/>
            </a:lvl1pPr>
          </a:lstStyle>
          <a:p>
            <a:pPr>
              <a:defRPr/>
            </a:pPr>
            <a:fld id="{BF587409-A15D-4D99-ADF0-78C436B7AC4B}"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428208739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Graphic devices 2">
    <p:bg>
      <p:bgPr>
        <a:solidFill>
          <a:schemeClr val="bg1"/>
        </a:solidFill>
        <a:effectLst/>
      </p:bgPr>
    </p:bg>
    <p:spTree>
      <p:nvGrpSpPr>
        <p:cNvPr id="1" name=""/>
        <p:cNvGrpSpPr/>
        <p:nvPr/>
      </p:nvGrpSpPr>
      <p:grpSpPr>
        <a:xfrm>
          <a:off x="0" y="0"/>
          <a:ext cx="0" cy="0"/>
          <a:chOff x="0" y="0"/>
          <a:chExt cx="0" cy="0"/>
        </a:xfrm>
      </p:grpSpPr>
      <p:pic>
        <p:nvPicPr>
          <p:cNvPr id="4" name="Picture 12" descr="LBG_vl_fc_p_c"/>
          <p:cNvPicPr>
            <a:picLocks noChangeAspect="1" noChangeArrowheads="1"/>
          </p:cNvPicPr>
          <p:nvPr/>
        </p:nvPicPr>
        <p:blipFill>
          <a:blip r:embed="rId2"/>
          <a:srcRect/>
          <a:stretch>
            <a:fillRect/>
          </a:stretch>
        </p:blipFill>
        <p:spPr bwMode="auto">
          <a:xfrm>
            <a:off x="8832891" y="360365"/>
            <a:ext cx="835025" cy="995362"/>
          </a:xfrm>
          <a:prstGeom prst="rect">
            <a:avLst/>
          </a:prstGeom>
          <a:noFill/>
          <a:ln w="9525">
            <a:noFill/>
            <a:miter lim="800000"/>
            <a:headEnd/>
            <a:tailEnd/>
          </a:ln>
        </p:spPr>
      </p:pic>
      <p:cxnSp>
        <p:nvCxnSpPr>
          <p:cNvPr id="5" name="Straight Connector 10"/>
          <p:cNvCxnSpPr/>
          <p:nvPr/>
        </p:nvCxnSpPr>
        <p:spPr>
          <a:xfrm flipH="1">
            <a:off x="427046"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6" name="Straight Connector 11"/>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pic>
        <p:nvPicPr>
          <p:cNvPr id="7" name="Picture 7" descr="bubbles.png"/>
          <p:cNvPicPr>
            <a:picLocks noChangeAspect="1"/>
          </p:cNvPicPr>
          <p:nvPr/>
        </p:nvPicPr>
        <p:blipFill>
          <a:blip r:embed="rId3"/>
          <a:srcRect/>
          <a:stretch>
            <a:fillRect/>
          </a:stretch>
        </p:blipFill>
        <p:spPr bwMode="auto">
          <a:xfrm>
            <a:off x="4551390" y="2085999"/>
            <a:ext cx="5354637" cy="4772025"/>
          </a:xfrm>
          <a:prstGeom prst="rect">
            <a:avLst/>
          </a:prstGeom>
          <a:noFill/>
          <a:ln w="9525">
            <a:noFill/>
            <a:miter lim="800000"/>
            <a:headEnd/>
            <a:tailEnd/>
          </a:ln>
        </p:spPr>
      </p:pic>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sz="half" idx="1"/>
          </p:nvPr>
        </p:nvSpPr>
        <p:spPr>
          <a:xfrm>
            <a:off x="416500" y="1699201"/>
            <a:ext cx="3960440" cy="4525963"/>
          </a:xfrm>
        </p:spPr>
        <p:txBody>
          <a:bodyPr>
            <a:normAutofit/>
          </a:bodyPr>
          <a:lstStyle>
            <a:lvl1pPr marL="0" indent="0">
              <a:spcBef>
                <a:spcPts val="0"/>
              </a:spcBef>
              <a:spcAft>
                <a:spcPts val="600"/>
              </a:spcAft>
              <a:buNone/>
              <a:defRPr sz="1800"/>
            </a:lvl1pPr>
            <a:lvl2pPr marL="0" indent="0">
              <a:buNone/>
              <a:defRPr sz="2400"/>
            </a:lvl2pPr>
            <a:lvl3pPr marL="0" indent="0">
              <a:buNone/>
              <a:defRPr sz="2000"/>
            </a:lvl3pPr>
            <a:lvl4pPr marL="0" indent="0">
              <a:buNone/>
              <a:defRPr sz="1800"/>
            </a:lvl4pPr>
            <a:lvl5pPr marL="0" indent="0">
              <a:buNone/>
              <a:defRPr sz="1800"/>
            </a:lvl5pPr>
            <a:lvl6pPr>
              <a:defRPr sz="1800"/>
            </a:lvl6pPr>
            <a:lvl7pPr>
              <a:defRPr sz="1800"/>
            </a:lvl7pPr>
            <a:lvl8pPr>
              <a:defRPr sz="1800"/>
            </a:lvl8pPr>
            <a:lvl9pPr>
              <a:defRPr sz="1800"/>
            </a:lvl9pPr>
          </a:lstStyle>
          <a:p>
            <a:pPr lvl="0"/>
            <a:r>
              <a:rPr lang="en-US" dirty="0"/>
              <a:t>Click to edit Master text styles</a:t>
            </a:r>
            <a:endParaRPr lang="en-GB" dirty="0"/>
          </a:p>
        </p:txBody>
      </p:sp>
      <p:sp>
        <p:nvSpPr>
          <p:cNvPr id="8" name="Slide Number Placeholder 6"/>
          <p:cNvSpPr>
            <a:spLocks noGrp="1"/>
          </p:cNvSpPr>
          <p:nvPr>
            <p:ph type="sldNum" sz="quarter" idx="10"/>
          </p:nvPr>
        </p:nvSpPr>
        <p:spPr/>
        <p:txBody>
          <a:bodyPr/>
          <a:lstStyle>
            <a:lvl1pPr>
              <a:defRPr/>
            </a:lvl1pPr>
          </a:lstStyle>
          <a:p>
            <a:pPr>
              <a:defRPr/>
            </a:pPr>
            <a:fld id="{59917B3D-D964-4264-AFB1-5BB1ED028FF4}"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169286838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Graphic devices - Quote">
    <p:bg>
      <p:bgPr>
        <a:solidFill>
          <a:schemeClr val="bg1"/>
        </a:solidFill>
        <a:effectLst/>
      </p:bgPr>
    </p:bg>
    <p:spTree>
      <p:nvGrpSpPr>
        <p:cNvPr id="1" name=""/>
        <p:cNvGrpSpPr/>
        <p:nvPr/>
      </p:nvGrpSpPr>
      <p:grpSpPr>
        <a:xfrm>
          <a:off x="0" y="0"/>
          <a:ext cx="0" cy="0"/>
          <a:chOff x="0" y="0"/>
          <a:chExt cx="0" cy="0"/>
        </a:xfrm>
      </p:grpSpPr>
      <p:pic>
        <p:nvPicPr>
          <p:cNvPr id="4" name="Picture 12" descr="LBG_vl_fc_p_c"/>
          <p:cNvPicPr>
            <a:picLocks noChangeAspect="1" noChangeArrowheads="1"/>
          </p:cNvPicPr>
          <p:nvPr/>
        </p:nvPicPr>
        <p:blipFill>
          <a:blip r:embed="rId2"/>
          <a:srcRect/>
          <a:stretch>
            <a:fillRect/>
          </a:stretch>
        </p:blipFill>
        <p:spPr bwMode="auto">
          <a:xfrm>
            <a:off x="8832891" y="360365"/>
            <a:ext cx="835025" cy="995362"/>
          </a:xfrm>
          <a:prstGeom prst="rect">
            <a:avLst/>
          </a:prstGeom>
          <a:noFill/>
          <a:ln w="9525">
            <a:noFill/>
            <a:miter lim="800000"/>
            <a:headEnd/>
            <a:tailEnd/>
          </a:ln>
        </p:spPr>
      </p:pic>
      <p:cxnSp>
        <p:nvCxnSpPr>
          <p:cNvPr id="5" name="Straight Connector 5"/>
          <p:cNvCxnSpPr/>
          <p:nvPr/>
        </p:nvCxnSpPr>
        <p:spPr>
          <a:xfrm flipH="1">
            <a:off x="427046"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6" name="Straight Connector 7"/>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pic>
        <p:nvPicPr>
          <p:cNvPr id="7" name="Picture 8" descr="QUOTES.png"/>
          <p:cNvPicPr>
            <a:picLocks noChangeAspect="1"/>
          </p:cNvPicPr>
          <p:nvPr/>
        </p:nvPicPr>
        <p:blipFill>
          <a:blip r:embed="rId3"/>
          <a:srcRect/>
          <a:stretch>
            <a:fillRect/>
          </a:stretch>
        </p:blipFill>
        <p:spPr bwMode="auto">
          <a:xfrm>
            <a:off x="4881577" y="1700266"/>
            <a:ext cx="5024437" cy="4321175"/>
          </a:xfrm>
          <a:prstGeom prst="rect">
            <a:avLst/>
          </a:prstGeom>
          <a:noFill/>
          <a:ln w="9525">
            <a:noFill/>
            <a:miter lim="800000"/>
            <a:headEnd/>
            <a:tailEnd/>
          </a:ln>
        </p:spPr>
      </p:pic>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sz="half" idx="1"/>
          </p:nvPr>
        </p:nvSpPr>
        <p:spPr>
          <a:xfrm>
            <a:off x="416500" y="1699201"/>
            <a:ext cx="3960440" cy="4525963"/>
          </a:xfrm>
        </p:spPr>
        <p:txBody>
          <a:bodyPr>
            <a:normAutofit/>
          </a:bodyPr>
          <a:lstStyle>
            <a:lvl1pPr marL="0" indent="0">
              <a:spcBef>
                <a:spcPts val="0"/>
              </a:spcBef>
              <a:spcAft>
                <a:spcPts val="600"/>
              </a:spcAft>
              <a:buNone/>
              <a:defRPr sz="1800"/>
            </a:lvl1pPr>
            <a:lvl2pPr marL="0" indent="0">
              <a:buNone/>
              <a:defRPr sz="2400"/>
            </a:lvl2pPr>
            <a:lvl3pPr marL="0" indent="0">
              <a:buNone/>
              <a:defRPr sz="2000"/>
            </a:lvl3pPr>
            <a:lvl4pPr marL="0" indent="0">
              <a:buNone/>
              <a:defRPr sz="1800"/>
            </a:lvl4pPr>
            <a:lvl5pPr marL="0" indent="0">
              <a:buNone/>
              <a:defRPr sz="1800"/>
            </a:lvl5pPr>
            <a:lvl6pPr>
              <a:defRPr sz="1800"/>
            </a:lvl6pPr>
            <a:lvl7pPr>
              <a:defRPr sz="1800"/>
            </a:lvl7pPr>
            <a:lvl8pPr>
              <a:defRPr sz="1800"/>
            </a:lvl8pPr>
            <a:lvl9pPr>
              <a:defRPr sz="1800"/>
            </a:lvl9pPr>
          </a:lstStyle>
          <a:p>
            <a:pPr lvl="0"/>
            <a:r>
              <a:rPr lang="en-US" dirty="0"/>
              <a:t>Click to edit Master text styles</a:t>
            </a:r>
            <a:endParaRPr lang="en-GB" dirty="0"/>
          </a:p>
        </p:txBody>
      </p:sp>
      <p:sp>
        <p:nvSpPr>
          <p:cNvPr id="8" name="Slide Number Placeholder 6"/>
          <p:cNvSpPr>
            <a:spLocks noGrp="1"/>
          </p:cNvSpPr>
          <p:nvPr>
            <p:ph type="sldNum" sz="quarter" idx="10"/>
          </p:nvPr>
        </p:nvSpPr>
        <p:spPr/>
        <p:txBody>
          <a:bodyPr/>
          <a:lstStyle>
            <a:lvl1pPr>
              <a:defRPr/>
            </a:lvl1pPr>
          </a:lstStyle>
          <a:p>
            <a:pPr>
              <a:defRPr/>
            </a:pPr>
            <a:fld id="{BA387C3D-7A62-453B-8E40-04DE4AED9042}"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367317649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Graphic devices - Value logo">
    <p:spTree>
      <p:nvGrpSpPr>
        <p:cNvPr id="1" name=""/>
        <p:cNvGrpSpPr/>
        <p:nvPr/>
      </p:nvGrpSpPr>
      <p:grpSpPr>
        <a:xfrm>
          <a:off x="0" y="0"/>
          <a:ext cx="0" cy="0"/>
          <a:chOff x="0" y="0"/>
          <a:chExt cx="0" cy="0"/>
        </a:xfrm>
      </p:grpSpPr>
      <p:pic>
        <p:nvPicPr>
          <p:cNvPr id="4" name="Picture 12" descr="LBG_vl_fc_p_c"/>
          <p:cNvPicPr>
            <a:picLocks noChangeAspect="1" noChangeArrowheads="1"/>
          </p:cNvPicPr>
          <p:nvPr/>
        </p:nvPicPr>
        <p:blipFill>
          <a:blip r:embed="rId2"/>
          <a:srcRect/>
          <a:stretch>
            <a:fillRect/>
          </a:stretch>
        </p:blipFill>
        <p:spPr bwMode="auto">
          <a:xfrm>
            <a:off x="8832891" y="360365"/>
            <a:ext cx="835025" cy="995362"/>
          </a:xfrm>
          <a:prstGeom prst="rect">
            <a:avLst/>
          </a:prstGeom>
          <a:noFill/>
          <a:ln w="9525">
            <a:noFill/>
            <a:miter lim="800000"/>
            <a:headEnd/>
            <a:tailEnd/>
          </a:ln>
        </p:spPr>
      </p:pic>
      <p:cxnSp>
        <p:nvCxnSpPr>
          <p:cNvPr id="5" name="Straight Connector 5"/>
          <p:cNvCxnSpPr/>
          <p:nvPr/>
        </p:nvCxnSpPr>
        <p:spPr>
          <a:xfrm flipH="1">
            <a:off x="427046"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6" name="Straight Connector 7"/>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sz="half" idx="1"/>
          </p:nvPr>
        </p:nvSpPr>
        <p:spPr>
          <a:xfrm>
            <a:off x="416500" y="1699201"/>
            <a:ext cx="3960440" cy="4525963"/>
          </a:xfrm>
        </p:spPr>
        <p:txBody>
          <a:bodyPr>
            <a:normAutofit/>
          </a:bodyPr>
          <a:lstStyle>
            <a:lvl1pPr marL="0" indent="0">
              <a:spcBef>
                <a:spcPts val="0"/>
              </a:spcBef>
              <a:spcAft>
                <a:spcPts val="600"/>
              </a:spcAft>
              <a:buNone/>
              <a:defRPr sz="1800"/>
            </a:lvl1pPr>
            <a:lvl2pPr marL="0" indent="0">
              <a:buNone/>
              <a:defRPr sz="2400"/>
            </a:lvl2pPr>
            <a:lvl3pPr marL="0" indent="0">
              <a:buNone/>
              <a:defRPr sz="2000"/>
            </a:lvl3pPr>
            <a:lvl4pPr marL="0" indent="0">
              <a:buNone/>
              <a:defRPr sz="1800"/>
            </a:lvl4pPr>
            <a:lvl5pPr marL="0" indent="0">
              <a:buNone/>
              <a:defRPr sz="1800"/>
            </a:lvl5pPr>
            <a:lvl6pPr>
              <a:defRPr sz="1800"/>
            </a:lvl6pPr>
            <a:lvl7pPr>
              <a:defRPr sz="1800"/>
            </a:lvl7pPr>
            <a:lvl8pPr>
              <a:defRPr sz="1800"/>
            </a:lvl8pPr>
            <a:lvl9pPr>
              <a:defRPr sz="1800"/>
            </a:lvl9pPr>
          </a:lstStyle>
          <a:p>
            <a:pPr lvl="0"/>
            <a:r>
              <a:rPr lang="en-US" dirty="0"/>
              <a:t>Click to edit Master text styles</a:t>
            </a:r>
            <a:endParaRPr lang="en-GB" dirty="0"/>
          </a:p>
        </p:txBody>
      </p:sp>
      <p:sp>
        <p:nvSpPr>
          <p:cNvPr id="7" name="Slide Number Placeholder 6"/>
          <p:cNvSpPr>
            <a:spLocks noGrp="1"/>
          </p:cNvSpPr>
          <p:nvPr>
            <p:ph type="sldNum" sz="quarter" idx="10"/>
          </p:nvPr>
        </p:nvSpPr>
        <p:spPr/>
        <p:txBody>
          <a:bodyPr/>
          <a:lstStyle>
            <a:lvl1pPr>
              <a:defRPr/>
            </a:lvl1pPr>
          </a:lstStyle>
          <a:p>
            <a:pPr>
              <a:defRPr/>
            </a:pPr>
            <a:fld id="{1F1C474F-1E03-4443-B2E1-DC1A9AC2414D}"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391895645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12" descr="LBG_vl_fc_p_c"/>
          <p:cNvPicPr>
            <a:picLocks noChangeAspect="1" noChangeArrowheads="1"/>
          </p:cNvPicPr>
          <p:nvPr/>
        </p:nvPicPr>
        <p:blipFill>
          <a:blip r:embed="rId2"/>
          <a:srcRect/>
          <a:stretch>
            <a:fillRect/>
          </a:stretch>
        </p:blipFill>
        <p:spPr bwMode="auto">
          <a:xfrm>
            <a:off x="8832891" y="360365"/>
            <a:ext cx="835025" cy="995362"/>
          </a:xfrm>
          <a:prstGeom prst="rect">
            <a:avLst/>
          </a:prstGeom>
          <a:noFill/>
          <a:ln w="9525">
            <a:noFill/>
            <a:miter lim="800000"/>
            <a:headEnd/>
            <a:tailEnd/>
          </a:ln>
        </p:spPr>
      </p:pic>
      <p:cxnSp>
        <p:nvCxnSpPr>
          <p:cNvPr id="4" name="Straight Connector 5"/>
          <p:cNvCxnSpPr/>
          <p:nvPr/>
        </p:nvCxnSpPr>
        <p:spPr>
          <a:xfrm flipH="1">
            <a:off x="427046"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5" name="Straight Connector 7"/>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6" name="Slide Number Placeholder 4"/>
          <p:cNvSpPr>
            <a:spLocks noGrp="1"/>
          </p:cNvSpPr>
          <p:nvPr>
            <p:ph type="sldNum" sz="quarter" idx="10"/>
          </p:nvPr>
        </p:nvSpPr>
        <p:spPr/>
        <p:txBody>
          <a:bodyPr/>
          <a:lstStyle>
            <a:lvl1pPr>
              <a:defRPr/>
            </a:lvl1pPr>
          </a:lstStyle>
          <a:p>
            <a:pPr>
              <a:defRPr/>
            </a:pPr>
            <a:fld id="{377DBE16-C678-44A0-BF49-A771E2CB6F8A}"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245676067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6A95D6A1-E260-4126-BD70-9C44BFB9C2EA}"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245018302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Sign off with legal details">
    <p:spTree>
      <p:nvGrpSpPr>
        <p:cNvPr id="1" name=""/>
        <p:cNvGrpSpPr/>
        <p:nvPr/>
      </p:nvGrpSpPr>
      <p:grpSpPr>
        <a:xfrm>
          <a:off x="0" y="0"/>
          <a:ext cx="0" cy="0"/>
          <a:chOff x="0" y="0"/>
          <a:chExt cx="0" cy="0"/>
        </a:xfrm>
      </p:grpSpPr>
      <p:sp>
        <p:nvSpPr>
          <p:cNvPr id="2" name="Rectangle 6"/>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336" tIns="45671" rIns="91336" bIns="45671" anchor="ctr"/>
          <a:lstStyle/>
          <a:p>
            <a:pPr algn="ctr">
              <a:defRPr/>
            </a:pPr>
            <a:endParaRPr lang="en-GB" dirty="0">
              <a:solidFill>
                <a:srgbClr val="FFFFFF"/>
              </a:solidFill>
            </a:endParaRPr>
          </a:p>
        </p:txBody>
      </p:sp>
      <p:pic>
        <p:nvPicPr>
          <p:cNvPr id="3" name="Picture 7" descr="LBG PPT Template Design_2007 update_v318.jpg"/>
          <p:cNvPicPr>
            <a:picLocks noChangeAspect="1"/>
          </p:cNvPicPr>
          <p:nvPr/>
        </p:nvPicPr>
        <p:blipFill>
          <a:blip r:embed="rId2"/>
          <a:srcRect/>
          <a:stretch>
            <a:fillRect/>
          </a:stretch>
        </p:blipFill>
        <p:spPr bwMode="auto">
          <a:xfrm>
            <a:off x="3729065" y="1844675"/>
            <a:ext cx="2663825" cy="3168650"/>
          </a:xfrm>
          <a:prstGeom prst="rect">
            <a:avLst/>
          </a:prstGeom>
          <a:noFill/>
          <a:ln w="9525">
            <a:noFill/>
            <a:miter lim="800000"/>
            <a:headEnd/>
            <a:tailEnd/>
          </a:ln>
        </p:spPr>
      </p:pic>
      <p:sp>
        <p:nvSpPr>
          <p:cNvPr id="4" name="TextBox 3"/>
          <p:cNvSpPr txBox="1"/>
          <p:nvPr/>
        </p:nvSpPr>
        <p:spPr>
          <a:xfrm>
            <a:off x="0" y="6196013"/>
            <a:ext cx="9906000" cy="215900"/>
          </a:xfrm>
          <a:prstGeom prst="rect">
            <a:avLst/>
          </a:prstGeom>
          <a:noFill/>
        </p:spPr>
        <p:txBody>
          <a:bodyPr lIns="91336" tIns="45671" rIns="91336" bIns="45671">
            <a:spAutoFit/>
          </a:bodyPr>
          <a:lstStyle/>
          <a:p>
            <a:pPr algn="ctr">
              <a:defRPr/>
            </a:pPr>
            <a:r>
              <a:rPr lang="en-GB" sz="800" dirty="0">
                <a:solidFill>
                  <a:srgbClr val="000000"/>
                </a:solidFill>
                <a:ea typeface="ＭＳ Ｐゴシック" pitchFamily="-65" charset="-128"/>
              </a:rPr>
              <a:t>© 2013 Lloyds Banking Group and its subsidiaries</a:t>
            </a:r>
            <a:endParaRPr lang="en-GB" sz="800" dirty="0">
              <a:solidFill>
                <a:srgbClr val="000000"/>
              </a:solidFill>
            </a:endParaRPr>
          </a:p>
        </p:txBody>
      </p:sp>
    </p:spTree>
    <p:extLst>
      <p:ext uri="{BB962C8B-B14F-4D97-AF65-F5344CB8AC3E}">
        <p14:creationId xmlns:p14="http://schemas.microsoft.com/office/powerpoint/2010/main" val="3506859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lumn text without bullets">
    <p:spTree>
      <p:nvGrpSpPr>
        <p:cNvPr id="1" name=""/>
        <p:cNvGrpSpPr/>
        <p:nvPr/>
      </p:nvGrpSpPr>
      <p:grpSpPr>
        <a:xfrm>
          <a:off x="0" y="0"/>
          <a:ext cx="0" cy="0"/>
          <a:chOff x="0" y="0"/>
          <a:chExt cx="0" cy="0"/>
        </a:xfrm>
      </p:grpSpPr>
      <p:pic>
        <p:nvPicPr>
          <p:cNvPr id="5" name="Picture 12" descr="LBG_vl_fc_p_c"/>
          <p:cNvPicPr>
            <a:picLocks noChangeAspect="1" noChangeArrowheads="1"/>
          </p:cNvPicPr>
          <p:nvPr/>
        </p:nvPicPr>
        <p:blipFill>
          <a:blip r:embed="rId2"/>
          <a:srcRect/>
          <a:stretch>
            <a:fillRect/>
          </a:stretch>
        </p:blipFill>
        <p:spPr bwMode="auto">
          <a:xfrm>
            <a:off x="8832865" y="360365"/>
            <a:ext cx="835025" cy="995362"/>
          </a:xfrm>
          <a:prstGeom prst="rect">
            <a:avLst/>
          </a:prstGeom>
          <a:noFill/>
          <a:ln w="9525">
            <a:noFill/>
            <a:miter lim="800000"/>
            <a:headEnd/>
            <a:tailEnd/>
          </a:ln>
        </p:spPr>
      </p:pic>
      <p:cxnSp>
        <p:nvCxnSpPr>
          <p:cNvPr id="6" name="Straight Connector 10"/>
          <p:cNvCxnSpPr/>
          <p:nvPr/>
        </p:nvCxnSpPr>
        <p:spPr>
          <a:xfrm flipH="1">
            <a:off x="427043"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7" name="Straight Connector 11"/>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sz="half" idx="1"/>
          </p:nvPr>
        </p:nvSpPr>
        <p:spPr>
          <a:xfrm>
            <a:off x="416500" y="1699201"/>
            <a:ext cx="3960440" cy="4525963"/>
          </a:xfrm>
        </p:spPr>
        <p:txBody>
          <a:bodyPr>
            <a:normAutofit/>
          </a:bodyPr>
          <a:lstStyle>
            <a:lvl1pPr marL="0" indent="0">
              <a:spcBef>
                <a:spcPts val="0"/>
              </a:spcBef>
              <a:spcAft>
                <a:spcPts val="600"/>
              </a:spcAft>
              <a:buNone/>
              <a:defRPr sz="2000"/>
            </a:lvl1pPr>
            <a:lvl2pPr marL="0" indent="0">
              <a:buNone/>
              <a:defRPr sz="2400"/>
            </a:lvl2pPr>
            <a:lvl3pPr marL="0" indent="0">
              <a:buNone/>
              <a:defRPr sz="2000"/>
            </a:lvl3pPr>
            <a:lvl4pPr marL="0" indent="0">
              <a:buNone/>
              <a:defRPr sz="1800"/>
            </a:lvl4pPr>
            <a:lvl5pPr marL="0" indent="0">
              <a:buNone/>
              <a:defRPr sz="1800"/>
            </a:lvl5pPr>
            <a:lvl6pPr>
              <a:defRPr sz="1800"/>
            </a:lvl6pPr>
            <a:lvl7pPr>
              <a:defRPr sz="1800"/>
            </a:lvl7pPr>
            <a:lvl8pPr>
              <a:defRPr sz="1800"/>
            </a:lvl8pPr>
            <a:lvl9pPr>
              <a:defRPr sz="1800"/>
            </a:lvl9pPr>
          </a:lstStyle>
          <a:p>
            <a:pPr lvl="0"/>
            <a:r>
              <a:rPr lang="en-US" dirty="0"/>
              <a:t>Click to edit Master text styles</a:t>
            </a:r>
            <a:endParaRPr lang="en-GB" dirty="0"/>
          </a:p>
        </p:txBody>
      </p:sp>
      <p:sp>
        <p:nvSpPr>
          <p:cNvPr id="4" name="Content Placeholder 3"/>
          <p:cNvSpPr>
            <a:spLocks noGrp="1"/>
          </p:cNvSpPr>
          <p:nvPr>
            <p:ph sz="half" idx="2"/>
          </p:nvPr>
        </p:nvSpPr>
        <p:spPr>
          <a:xfrm>
            <a:off x="4520963" y="1700824"/>
            <a:ext cx="3960000" cy="4525963"/>
          </a:xfrm>
        </p:spPr>
        <p:txBody>
          <a:bodyPr>
            <a:normAutofit/>
          </a:bodyPr>
          <a:lstStyle>
            <a:lvl1pPr marL="0" indent="0">
              <a:spcBef>
                <a:spcPts val="0"/>
              </a:spcBef>
              <a:spcAft>
                <a:spcPts val="600"/>
              </a:spcAft>
              <a:buNone/>
              <a:defRPr sz="2000"/>
            </a:lvl1pPr>
            <a:lvl2pPr marL="0" indent="0">
              <a:buNone/>
              <a:defRPr sz="2400"/>
            </a:lvl2pPr>
            <a:lvl3pPr marL="0" indent="0">
              <a:buNone/>
              <a:defRPr sz="2000"/>
            </a:lvl3pPr>
            <a:lvl4pPr marL="0" indent="0">
              <a:buNone/>
              <a:defRPr sz="1800"/>
            </a:lvl4pPr>
            <a:lvl5pPr marL="0" indent="0">
              <a:buNone/>
              <a:defRPr sz="1800"/>
            </a:lvl5pPr>
            <a:lvl6pPr>
              <a:defRPr sz="1800"/>
            </a:lvl6pPr>
            <a:lvl7pPr>
              <a:defRPr sz="1800"/>
            </a:lvl7pPr>
            <a:lvl8pPr>
              <a:defRPr sz="1800"/>
            </a:lvl8pPr>
            <a:lvl9pPr>
              <a:defRPr sz="1800"/>
            </a:lvl9pPr>
          </a:lstStyle>
          <a:p>
            <a:pPr lvl="0"/>
            <a:r>
              <a:rPr lang="en-US" dirty="0"/>
              <a:t>Click to edit Master text styles</a:t>
            </a:r>
            <a:endParaRPr lang="en-GB" dirty="0"/>
          </a:p>
        </p:txBody>
      </p:sp>
      <p:sp>
        <p:nvSpPr>
          <p:cNvPr id="8" name="Slide Number Placeholder 6"/>
          <p:cNvSpPr>
            <a:spLocks noGrp="1"/>
          </p:cNvSpPr>
          <p:nvPr>
            <p:ph type="sldNum" sz="quarter" idx="10"/>
          </p:nvPr>
        </p:nvSpPr>
        <p:spPr/>
        <p:txBody>
          <a:bodyPr/>
          <a:lstStyle>
            <a:lvl1pPr>
              <a:defRPr/>
            </a:lvl1pPr>
          </a:lstStyle>
          <a:p>
            <a:pPr>
              <a:defRPr/>
            </a:pPr>
            <a:fld id="{1579771E-06BA-44FE-B584-572508A8C13B}" type="slidenum">
              <a:rPr lang="en-GB"/>
              <a:pPr>
                <a:defRPr/>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1_Two column text with bullets">
    <p:spTree>
      <p:nvGrpSpPr>
        <p:cNvPr id="1" name=""/>
        <p:cNvGrpSpPr/>
        <p:nvPr/>
      </p:nvGrpSpPr>
      <p:grpSpPr>
        <a:xfrm>
          <a:off x="0" y="0"/>
          <a:ext cx="0" cy="0"/>
          <a:chOff x="0" y="0"/>
          <a:chExt cx="0" cy="0"/>
        </a:xfrm>
      </p:grpSpPr>
      <p:pic>
        <p:nvPicPr>
          <p:cNvPr id="5" name="Picture 12" descr="LBG_vl_fc_p_c"/>
          <p:cNvPicPr>
            <a:picLocks noChangeAspect="1" noChangeArrowheads="1"/>
          </p:cNvPicPr>
          <p:nvPr/>
        </p:nvPicPr>
        <p:blipFill>
          <a:blip r:embed="rId2"/>
          <a:srcRect/>
          <a:stretch>
            <a:fillRect/>
          </a:stretch>
        </p:blipFill>
        <p:spPr bwMode="auto">
          <a:xfrm>
            <a:off x="8832865" y="360365"/>
            <a:ext cx="835025" cy="995362"/>
          </a:xfrm>
          <a:prstGeom prst="rect">
            <a:avLst/>
          </a:prstGeom>
          <a:noFill/>
          <a:ln w="9525">
            <a:noFill/>
            <a:miter lim="800000"/>
            <a:headEnd/>
            <a:tailEnd/>
          </a:ln>
        </p:spPr>
      </p:pic>
      <p:cxnSp>
        <p:nvCxnSpPr>
          <p:cNvPr id="6" name="Straight Connector 8"/>
          <p:cNvCxnSpPr/>
          <p:nvPr/>
        </p:nvCxnSpPr>
        <p:spPr>
          <a:xfrm flipH="1">
            <a:off x="427043"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7" name="Straight Connector 9"/>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sz="half" idx="1"/>
          </p:nvPr>
        </p:nvSpPr>
        <p:spPr>
          <a:xfrm>
            <a:off x="416500" y="1699201"/>
            <a:ext cx="3960440" cy="4525963"/>
          </a:xfrm>
        </p:spPr>
        <p:txBody>
          <a:bodyPr>
            <a:normAutofit/>
          </a:bodyPr>
          <a:lstStyle>
            <a:lvl1pPr marL="182489" indent="-182489">
              <a:spcBef>
                <a:spcPts val="0"/>
              </a:spcBef>
              <a:spcAft>
                <a:spcPts val="600"/>
              </a:spcAft>
              <a:buFont typeface="Arial" pitchFamily="34" charset="0"/>
              <a:buChar char="•"/>
              <a:defRPr sz="1800"/>
            </a:lvl1pPr>
            <a:lvl2pPr marL="361806" indent="-180901">
              <a:spcAft>
                <a:spcPts val="600"/>
              </a:spcAft>
              <a:buFont typeface="Arial" pitchFamily="34" charset="0"/>
              <a:buChar char="•"/>
              <a:defRPr sz="1600"/>
            </a:lvl2pPr>
            <a:lvl3pPr marL="542712" indent="-180901">
              <a:spcAft>
                <a:spcPts val="600"/>
              </a:spcAft>
              <a:buFont typeface="Arial" pitchFamily="34" charset="0"/>
              <a:buChar char="•"/>
              <a:defRPr sz="1400"/>
            </a:lvl3pPr>
            <a:lvl4pPr marL="714094" indent="-171383">
              <a:spcAft>
                <a:spcPts val="600"/>
              </a:spcAft>
              <a:buFont typeface="Arial" pitchFamily="34" charset="0"/>
              <a:buChar char="•"/>
              <a:defRPr sz="1400"/>
            </a:lvl4pPr>
            <a:lvl5pPr marL="894997" indent="-180901">
              <a:spcAft>
                <a:spcPts val="600"/>
              </a:spcAft>
              <a:buFont typeface="Arial" pitchFamily="34" charset="0"/>
              <a:buChar cha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4520963" y="1700824"/>
            <a:ext cx="3960000" cy="4525963"/>
          </a:xfrm>
        </p:spPr>
        <p:txBody>
          <a:bodyPr>
            <a:normAutofit/>
          </a:bodyPr>
          <a:lstStyle>
            <a:lvl1pPr marL="182489" indent="-182489">
              <a:spcBef>
                <a:spcPts val="0"/>
              </a:spcBef>
              <a:spcAft>
                <a:spcPts val="600"/>
              </a:spcAft>
              <a:buFont typeface="Arial" pitchFamily="34" charset="0"/>
              <a:buChar char="•"/>
              <a:defRPr sz="1800"/>
            </a:lvl1pPr>
            <a:lvl2pPr marL="361806" indent="-180901">
              <a:spcAft>
                <a:spcPts val="600"/>
              </a:spcAft>
              <a:buFont typeface="Arial" pitchFamily="34" charset="0"/>
              <a:buChar char="•"/>
              <a:defRPr sz="1600"/>
            </a:lvl2pPr>
            <a:lvl3pPr marL="542712" indent="-180901">
              <a:spcAft>
                <a:spcPts val="600"/>
              </a:spcAft>
              <a:buFont typeface="Arial" pitchFamily="34" charset="0"/>
              <a:buChar char="•"/>
              <a:defRPr sz="1400"/>
            </a:lvl3pPr>
            <a:lvl4pPr marL="714094" indent="-171383">
              <a:spcAft>
                <a:spcPts val="600"/>
              </a:spcAft>
              <a:buFont typeface="Arial" pitchFamily="34" charset="0"/>
              <a:buChar char="•"/>
              <a:defRPr sz="1400"/>
            </a:lvl4pPr>
            <a:lvl5pPr marL="894997" indent="-180901">
              <a:spcAft>
                <a:spcPts val="600"/>
              </a:spcAft>
              <a:buFont typeface="Arial" pitchFamily="34" charset="0"/>
              <a:buChar cha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Slide Number Placeholder 6"/>
          <p:cNvSpPr>
            <a:spLocks noGrp="1"/>
          </p:cNvSpPr>
          <p:nvPr>
            <p:ph type="sldNum" sz="quarter" idx="10"/>
          </p:nvPr>
        </p:nvSpPr>
        <p:spPr/>
        <p:txBody>
          <a:bodyPr/>
          <a:lstStyle>
            <a:lvl1pPr>
              <a:defRPr/>
            </a:lvl1pPr>
          </a:lstStyle>
          <a:p>
            <a:pPr>
              <a:defRPr/>
            </a:pPr>
            <a:fld id="{9EE6A90F-0026-45C3-8DDF-8B6174732B20}" type="slidenum">
              <a:rPr lang="en-GB"/>
              <a:pPr>
                <a:defRPr/>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wo column text and image">
    <p:spTree>
      <p:nvGrpSpPr>
        <p:cNvPr id="1" name=""/>
        <p:cNvGrpSpPr/>
        <p:nvPr/>
      </p:nvGrpSpPr>
      <p:grpSpPr>
        <a:xfrm>
          <a:off x="0" y="0"/>
          <a:ext cx="0" cy="0"/>
          <a:chOff x="0" y="0"/>
          <a:chExt cx="0" cy="0"/>
        </a:xfrm>
      </p:grpSpPr>
      <p:pic>
        <p:nvPicPr>
          <p:cNvPr id="4" name="Picture 12" descr="LBG_vl_fc_p_c"/>
          <p:cNvPicPr>
            <a:picLocks noChangeAspect="1" noChangeArrowheads="1"/>
          </p:cNvPicPr>
          <p:nvPr/>
        </p:nvPicPr>
        <p:blipFill>
          <a:blip r:embed="rId2"/>
          <a:srcRect/>
          <a:stretch>
            <a:fillRect/>
          </a:stretch>
        </p:blipFill>
        <p:spPr bwMode="auto">
          <a:xfrm>
            <a:off x="8832865" y="360365"/>
            <a:ext cx="835025" cy="995362"/>
          </a:xfrm>
          <a:prstGeom prst="rect">
            <a:avLst/>
          </a:prstGeom>
          <a:noFill/>
          <a:ln w="9525">
            <a:noFill/>
            <a:miter lim="800000"/>
            <a:headEnd/>
            <a:tailEnd/>
          </a:ln>
        </p:spPr>
      </p:pic>
      <p:cxnSp>
        <p:nvCxnSpPr>
          <p:cNvPr id="5" name="Straight Connector 10"/>
          <p:cNvCxnSpPr/>
          <p:nvPr/>
        </p:nvCxnSpPr>
        <p:spPr>
          <a:xfrm flipH="1">
            <a:off x="427043" y="1343025"/>
            <a:ext cx="8054976" cy="0"/>
          </a:xfrm>
          <a:prstGeom prst="line">
            <a:avLst/>
          </a:prstGeom>
          <a:ln w="20320"/>
        </p:spPr>
        <p:style>
          <a:lnRef idx="1">
            <a:schemeClr val="accent1"/>
          </a:lnRef>
          <a:fillRef idx="0">
            <a:schemeClr val="accent1"/>
          </a:fillRef>
          <a:effectRef idx="0">
            <a:schemeClr val="accent1"/>
          </a:effectRef>
          <a:fontRef idx="minor">
            <a:schemeClr val="tx1"/>
          </a:fontRef>
        </p:style>
      </p:cxnSp>
      <p:cxnSp>
        <p:nvCxnSpPr>
          <p:cNvPr id="6" name="Straight Connector 11"/>
          <p:cNvCxnSpPr/>
          <p:nvPr/>
        </p:nvCxnSpPr>
        <p:spPr>
          <a:xfrm flipH="1">
            <a:off x="8861427" y="6470650"/>
            <a:ext cx="660400" cy="0"/>
          </a:xfrm>
          <a:prstGeom prst="line">
            <a:avLst/>
          </a:prstGeom>
          <a:ln w="20320"/>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baseline="0"/>
            </a:lvl1pPr>
          </a:lstStyle>
          <a:p>
            <a:r>
              <a:rPr lang="en-US" dirty="0"/>
              <a:t>Click to edit Master title style</a:t>
            </a:r>
            <a:endParaRPr lang="en-GB" dirty="0"/>
          </a:p>
        </p:txBody>
      </p:sp>
      <p:sp>
        <p:nvSpPr>
          <p:cNvPr id="3" name="Content Placeholder 2"/>
          <p:cNvSpPr>
            <a:spLocks noGrp="1"/>
          </p:cNvSpPr>
          <p:nvPr>
            <p:ph sz="half" idx="1"/>
          </p:nvPr>
        </p:nvSpPr>
        <p:spPr>
          <a:xfrm>
            <a:off x="416500" y="1699201"/>
            <a:ext cx="3960440" cy="4525963"/>
          </a:xfrm>
        </p:spPr>
        <p:txBody>
          <a:bodyPr>
            <a:normAutofit/>
          </a:bodyPr>
          <a:lstStyle>
            <a:lvl1pPr marL="0" indent="0">
              <a:spcBef>
                <a:spcPts val="0"/>
              </a:spcBef>
              <a:spcAft>
                <a:spcPts val="600"/>
              </a:spcAft>
              <a:buNone/>
              <a:defRPr sz="1800"/>
            </a:lvl1pPr>
            <a:lvl2pPr marL="0" indent="0">
              <a:buNone/>
              <a:defRPr sz="2400"/>
            </a:lvl2pPr>
            <a:lvl3pPr marL="0" indent="0">
              <a:buNone/>
              <a:defRPr sz="2000"/>
            </a:lvl3pPr>
            <a:lvl4pPr marL="0" indent="0">
              <a:buNone/>
              <a:defRPr sz="1800"/>
            </a:lvl4pPr>
            <a:lvl5pPr marL="0" indent="0">
              <a:buNone/>
              <a:defRPr sz="1800"/>
            </a:lvl5pPr>
            <a:lvl6pPr>
              <a:defRPr sz="1800"/>
            </a:lvl6pPr>
            <a:lvl7pPr>
              <a:defRPr sz="1800"/>
            </a:lvl7pPr>
            <a:lvl8pPr>
              <a:defRPr sz="1800"/>
            </a:lvl8pPr>
            <a:lvl9pPr>
              <a:defRPr sz="1800"/>
            </a:lvl9pPr>
          </a:lstStyle>
          <a:p>
            <a:pPr lvl="0"/>
            <a:r>
              <a:rPr lang="en-US" dirty="0"/>
              <a:t>Click to edit Master text styles</a:t>
            </a:r>
            <a:endParaRPr lang="en-GB" dirty="0"/>
          </a:p>
        </p:txBody>
      </p:sp>
      <p:sp>
        <p:nvSpPr>
          <p:cNvPr id="7" name="Slide Number Placeholder 6"/>
          <p:cNvSpPr>
            <a:spLocks noGrp="1"/>
          </p:cNvSpPr>
          <p:nvPr>
            <p:ph type="sldNum" sz="quarter" idx="10"/>
          </p:nvPr>
        </p:nvSpPr>
        <p:spPr/>
        <p:txBody>
          <a:bodyPr/>
          <a:lstStyle>
            <a:lvl1pPr>
              <a:defRPr/>
            </a:lvl1pPr>
          </a:lstStyle>
          <a:p>
            <a:pPr>
              <a:defRPr/>
            </a:pPr>
            <a:fld id="{26164056-D2B8-481E-B315-324684082DB6}" type="slidenum">
              <a:rPr lang="en-GB"/>
              <a:pPr>
                <a:defRPr/>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18" Type="http://schemas.openxmlformats.org/officeDocument/2006/relationships/slideLayout" Target="../slideLayouts/slideLayout5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20" Type="http://schemas.openxmlformats.org/officeDocument/2006/relationships/theme" Target="../theme/theme3.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10" Type="http://schemas.openxmlformats.org/officeDocument/2006/relationships/slideLayout" Target="../slideLayouts/slideLayout42.xml"/><Relationship Id="rId19" Type="http://schemas.openxmlformats.org/officeDocument/2006/relationships/slideLayout" Target="../slideLayouts/slideLayout51.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slideLayout" Target="../slideLayouts/slideLayout64.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slideLayout" Target="../slideLayouts/slideLayout63.xml"/><Relationship Id="rId17" Type="http://schemas.openxmlformats.org/officeDocument/2006/relationships/theme" Target="../theme/theme4.xml"/><Relationship Id="rId2" Type="http://schemas.openxmlformats.org/officeDocument/2006/relationships/slideLayout" Target="../slideLayouts/slideLayout53.xml"/><Relationship Id="rId16" Type="http://schemas.openxmlformats.org/officeDocument/2006/relationships/slideLayout" Target="../slideLayouts/slideLayout67.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5" Type="http://schemas.openxmlformats.org/officeDocument/2006/relationships/slideLayout" Target="../slideLayouts/slideLayout6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 Id="rId14" Type="http://schemas.openxmlformats.org/officeDocument/2006/relationships/slideLayout" Target="../slideLayouts/slideLayout6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5925" y="174629"/>
            <a:ext cx="8066088" cy="1093788"/>
          </a:xfrm>
          <a:prstGeom prst="rect">
            <a:avLst/>
          </a:prstGeom>
        </p:spPr>
        <p:txBody>
          <a:bodyPr vert="horz" lIns="0" tIns="0" rIns="0" bIns="0" rtlCol="0" anchor="ctr">
            <a:normAutofit/>
          </a:bodyPr>
          <a:lstStyle/>
          <a:p>
            <a:r>
              <a:rPr lang="en-US" dirty="0"/>
              <a:t>CLICK TO EDIT MASTER TITLE STYLE</a:t>
            </a:r>
            <a:endParaRPr lang="en-GB" dirty="0"/>
          </a:p>
        </p:txBody>
      </p:sp>
      <p:sp>
        <p:nvSpPr>
          <p:cNvPr id="9219" name="Text Placeholder 2"/>
          <p:cNvSpPr>
            <a:spLocks noGrp="1"/>
          </p:cNvSpPr>
          <p:nvPr>
            <p:ph type="body" idx="1"/>
          </p:nvPr>
        </p:nvSpPr>
        <p:spPr bwMode="auto">
          <a:xfrm>
            <a:off x="415925" y="1700216"/>
            <a:ext cx="8066088" cy="44259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4"/>
          </p:nvPr>
        </p:nvSpPr>
        <p:spPr>
          <a:xfrm>
            <a:off x="8791576" y="6527800"/>
            <a:ext cx="727075" cy="215900"/>
          </a:xfrm>
          <a:prstGeom prst="rect">
            <a:avLst/>
          </a:prstGeom>
        </p:spPr>
        <p:txBody>
          <a:bodyPr vert="horz" lIns="0" tIns="0" rIns="0" bIns="0" rtlCol="0" anchor="t" anchorCtr="0"/>
          <a:lstStyle>
            <a:lvl1pPr algn="r">
              <a:defRPr sz="900">
                <a:solidFill>
                  <a:schemeClr val="tx1"/>
                </a:solidFill>
              </a:defRPr>
            </a:lvl1pPr>
          </a:lstStyle>
          <a:p>
            <a:pPr>
              <a:defRPr/>
            </a:pPr>
            <a:fld id="{D2092A0C-ADCC-45B9-87A3-495C3EC12A41}" type="slidenum">
              <a:rPr lang="en-GB"/>
              <a:pPr>
                <a:defRPr/>
              </a:pPr>
              <a:t>‹#›</a:t>
            </a:fld>
            <a:endParaRPr lang="en-GB" dirty="0"/>
          </a:p>
        </p:txBody>
      </p:sp>
      <p:sp>
        <p:nvSpPr>
          <p:cNvPr id="3" name="hc" descr=" "/>
          <p:cNvSpPr txBox="1"/>
          <p:nvPr/>
        </p:nvSpPr>
        <p:spPr>
          <a:xfrm>
            <a:off x="0" y="14"/>
            <a:ext cx="9906000" cy="276999"/>
          </a:xfrm>
          <a:prstGeom prst="rect">
            <a:avLst/>
          </a:prstGeom>
          <a:noFill/>
        </p:spPr>
        <p:txBody>
          <a:bodyPr vert="horz" wrap="square" lIns="91405" tIns="45701" rIns="91405" bIns="45701" rtlCol="0">
            <a:spAutoFit/>
          </a:bodyPr>
          <a:lstStyle/>
          <a:p>
            <a:pPr algn="ctr"/>
            <a:r>
              <a:rPr lang="en-GB" sz="1200">
                <a:solidFill>
                  <a:schemeClr val="bg1"/>
                </a:solidFill>
              </a:rPr>
              <a:t> </a:t>
            </a:r>
            <a:endParaRPr lang="en-GB" sz="1200" dirty="0">
              <a:solidFill>
                <a:schemeClr val="bg1"/>
              </a:solidFill>
            </a:endParaRPr>
          </a:p>
        </p:txBody>
      </p:sp>
      <p:sp>
        <p:nvSpPr>
          <p:cNvPr id="4" name="fc" descr=" "/>
          <p:cNvSpPr txBox="1"/>
          <p:nvPr/>
        </p:nvSpPr>
        <p:spPr>
          <a:xfrm>
            <a:off x="0" y="6484862"/>
            <a:ext cx="9906000" cy="276999"/>
          </a:xfrm>
          <a:prstGeom prst="rect">
            <a:avLst/>
          </a:prstGeom>
          <a:noFill/>
        </p:spPr>
        <p:txBody>
          <a:bodyPr vert="horz" wrap="square" lIns="91405" tIns="45701" rIns="91405" bIns="45701" rtlCol="0">
            <a:spAutoFit/>
          </a:bodyPr>
          <a:lstStyle/>
          <a:p>
            <a:pPr algn="ctr"/>
            <a:r>
              <a:rPr lang="en-GB" sz="1200">
                <a:solidFill>
                  <a:schemeClr val="bg1"/>
                </a:solidFill>
              </a:rPr>
              <a:t> </a:t>
            </a:r>
            <a:endParaRPr lang="en-GB" sz="1200" dirty="0">
              <a:solidFill>
                <a:schemeClr val="bg1"/>
              </a:solidFill>
            </a:endParaRPr>
          </a:p>
        </p:txBody>
      </p:sp>
      <p:sp>
        <p:nvSpPr>
          <p:cNvPr id="5" name="MSIPCMContentMarking" descr="{&quot;HashCode&quot;:-1995325415,&quot;Placement&quot;:&quot;Header&quot;}"/>
          <p:cNvSpPr txBox="1"/>
          <p:nvPr userDrawn="1"/>
        </p:nvSpPr>
        <p:spPr>
          <a:xfrm>
            <a:off x="0" y="55929"/>
            <a:ext cx="1681718" cy="184666"/>
          </a:xfrm>
          <a:prstGeom prst="rect">
            <a:avLst/>
          </a:prstGeom>
          <a:noFill/>
        </p:spPr>
        <p:txBody>
          <a:bodyPr vert="horz" wrap="square" lIns="0" tIns="0" rIns="0" bIns="0" rtlCol="0" anchor="ctr" anchorCtr="1">
            <a:spAutoFit/>
          </a:bodyPr>
          <a:lstStyle/>
          <a:p>
            <a:pPr algn="l">
              <a:spcBef>
                <a:spcPct val="0"/>
              </a:spcBef>
              <a:spcAft>
                <a:spcPct val="0"/>
              </a:spcAft>
            </a:pPr>
            <a:endParaRPr lang="en-GB" sz="1200" dirty="0">
              <a:solidFill>
                <a:srgbClr val="0000FF"/>
              </a:solidFill>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 id="2147483809" r:id="rId13"/>
    <p:sldLayoutId id="2147483810" r:id="rId14"/>
    <p:sldLayoutId id="2147483788" r:id="rId15"/>
    <p:sldLayoutId id="2147483811" r:id="rId16"/>
  </p:sldLayoutIdLst>
  <p:hf hdr="0" ftr="0" dt="0"/>
  <p:txStyles>
    <p:titleStyle>
      <a:lvl1pPr algn="l" rtl="0" eaLnBrk="0" fontAlgn="base" hangingPunct="0">
        <a:spcBef>
          <a:spcPct val="0"/>
        </a:spcBef>
        <a:spcAft>
          <a:spcPct val="0"/>
        </a:spcAft>
        <a:defRPr sz="2600" kern="1200" cap="all">
          <a:solidFill>
            <a:schemeClr val="accent1"/>
          </a:solidFill>
          <a:latin typeface="Arial" pitchFamily="34" charset="0"/>
          <a:ea typeface="+mj-ea"/>
          <a:cs typeface="Arial" pitchFamily="34" charset="0"/>
        </a:defRPr>
      </a:lvl1pPr>
      <a:lvl2pPr algn="l" rtl="0" eaLnBrk="0" fontAlgn="base" hangingPunct="0">
        <a:spcBef>
          <a:spcPct val="0"/>
        </a:spcBef>
        <a:spcAft>
          <a:spcPct val="0"/>
        </a:spcAft>
        <a:defRPr sz="2600">
          <a:solidFill>
            <a:schemeClr val="accent1"/>
          </a:solidFill>
          <a:latin typeface="Arial" charset="0"/>
          <a:cs typeface="Arial" charset="0"/>
        </a:defRPr>
      </a:lvl2pPr>
      <a:lvl3pPr algn="l" rtl="0" eaLnBrk="0" fontAlgn="base" hangingPunct="0">
        <a:spcBef>
          <a:spcPct val="0"/>
        </a:spcBef>
        <a:spcAft>
          <a:spcPct val="0"/>
        </a:spcAft>
        <a:defRPr sz="2600">
          <a:solidFill>
            <a:schemeClr val="accent1"/>
          </a:solidFill>
          <a:latin typeface="Arial" charset="0"/>
          <a:cs typeface="Arial" charset="0"/>
        </a:defRPr>
      </a:lvl3pPr>
      <a:lvl4pPr algn="l" rtl="0" eaLnBrk="0" fontAlgn="base" hangingPunct="0">
        <a:spcBef>
          <a:spcPct val="0"/>
        </a:spcBef>
        <a:spcAft>
          <a:spcPct val="0"/>
        </a:spcAft>
        <a:defRPr sz="2600">
          <a:solidFill>
            <a:schemeClr val="accent1"/>
          </a:solidFill>
          <a:latin typeface="Arial" charset="0"/>
          <a:cs typeface="Arial" charset="0"/>
        </a:defRPr>
      </a:lvl4pPr>
      <a:lvl5pPr algn="l" rtl="0" eaLnBrk="0" fontAlgn="base" hangingPunct="0">
        <a:spcBef>
          <a:spcPct val="0"/>
        </a:spcBef>
        <a:spcAft>
          <a:spcPct val="0"/>
        </a:spcAft>
        <a:defRPr sz="2600">
          <a:solidFill>
            <a:schemeClr val="accent1"/>
          </a:solidFill>
          <a:latin typeface="Arial" charset="0"/>
          <a:cs typeface="Arial" charset="0"/>
        </a:defRPr>
      </a:lvl5pPr>
      <a:lvl6pPr marL="457021" algn="l" rtl="0" fontAlgn="base">
        <a:spcBef>
          <a:spcPct val="0"/>
        </a:spcBef>
        <a:spcAft>
          <a:spcPct val="0"/>
        </a:spcAft>
        <a:defRPr sz="2600">
          <a:solidFill>
            <a:schemeClr val="accent1"/>
          </a:solidFill>
          <a:latin typeface="Arial" charset="0"/>
          <a:cs typeface="Arial" charset="0"/>
        </a:defRPr>
      </a:lvl6pPr>
      <a:lvl7pPr marL="914043" algn="l" rtl="0" fontAlgn="base">
        <a:spcBef>
          <a:spcPct val="0"/>
        </a:spcBef>
        <a:spcAft>
          <a:spcPct val="0"/>
        </a:spcAft>
        <a:defRPr sz="2600">
          <a:solidFill>
            <a:schemeClr val="accent1"/>
          </a:solidFill>
          <a:latin typeface="Arial" charset="0"/>
          <a:cs typeface="Arial" charset="0"/>
        </a:defRPr>
      </a:lvl7pPr>
      <a:lvl8pPr marL="1371061" algn="l" rtl="0" fontAlgn="base">
        <a:spcBef>
          <a:spcPct val="0"/>
        </a:spcBef>
        <a:spcAft>
          <a:spcPct val="0"/>
        </a:spcAft>
        <a:defRPr sz="2600">
          <a:solidFill>
            <a:schemeClr val="accent1"/>
          </a:solidFill>
          <a:latin typeface="Arial" charset="0"/>
          <a:cs typeface="Arial" charset="0"/>
        </a:defRPr>
      </a:lvl8pPr>
      <a:lvl9pPr marL="1828082" algn="l" rtl="0" fontAlgn="base">
        <a:spcBef>
          <a:spcPct val="0"/>
        </a:spcBef>
        <a:spcAft>
          <a:spcPct val="0"/>
        </a:spcAft>
        <a:defRPr sz="2600">
          <a:solidFill>
            <a:schemeClr val="accent1"/>
          </a:solidFill>
          <a:latin typeface="Arial" charset="0"/>
          <a:cs typeface="Arial" charset="0"/>
        </a:defRPr>
      </a:lvl9pPr>
    </p:titleStyle>
    <p:bodyStyle>
      <a:lvl1pPr marL="182489" indent="-182489" algn="l" rtl="0" eaLnBrk="0" fontAlgn="base" hangingPunct="0">
        <a:spcBef>
          <a:spcPct val="20000"/>
        </a:spcBef>
        <a:spcAft>
          <a:spcPct val="0"/>
        </a:spcAft>
        <a:buFont typeface="Arial" charset="0"/>
        <a:buChar char="•"/>
        <a:defRPr kern="1200">
          <a:solidFill>
            <a:schemeClr val="tx1"/>
          </a:solidFill>
          <a:latin typeface="Arial" pitchFamily="34" charset="0"/>
          <a:ea typeface="+mn-ea"/>
          <a:cs typeface="Arial" pitchFamily="34" charset="0"/>
        </a:defRPr>
      </a:lvl1pPr>
      <a:lvl2pPr marL="742657" indent="-285639" algn="l" rtl="0" eaLnBrk="0" fontAlgn="base" hangingPunct="0">
        <a:spcBef>
          <a:spcPct val="20000"/>
        </a:spcBef>
        <a:spcAft>
          <a:spcPct val="0"/>
        </a:spcAft>
        <a:buFont typeface="Arial" charset="0"/>
        <a:buChar char="•"/>
        <a:defRPr kern="1200">
          <a:solidFill>
            <a:schemeClr val="tx1"/>
          </a:solidFill>
          <a:latin typeface="Arial" pitchFamily="34" charset="0"/>
          <a:ea typeface="+mn-ea"/>
          <a:cs typeface="Arial" pitchFamily="34" charset="0"/>
        </a:defRPr>
      </a:lvl2pPr>
      <a:lvl3pPr marL="1071142" indent="-157100" algn="l" rtl="0" eaLnBrk="0" fontAlgn="base" hangingPunct="0">
        <a:spcBef>
          <a:spcPct val="20000"/>
        </a:spcBef>
        <a:spcAft>
          <a:spcPct val="0"/>
        </a:spcAft>
        <a:buFont typeface="Arial" charset="0"/>
        <a:buChar char="•"/>
        <a:defRPr kern="1200">
          <a:solidFill>
            <a:schemeClr val="tx1"/>
          </a:solidFill>
          <a:latin typeface="Arial" pitchFamily="34" charset="0"/>
          <a:ea typeface="+mn-ea"/>
          <a:cs typeface="Arial" pitchFamily="34" charset="0"/>
        </a:defRPr>
      </a:lvl3pPr>
      <a:lvl4pPr marL="1599573" indent="-228513" algn="l" rtl="0" eaLnBrk="0" fontAlgn="base" hangingPunct="0">
        <a:spcBef>
          <a:spcPct val="20000"/>
        </a:spcBef>
        <a:spcAft>
          <a:spcPct val="0"/>
        </a:spcAft>
        <a:buFont typeface="Arial" charset="0"/>
        <a:buChar char="•"/>
        <a:defRPr kern="1200">
          <a:solidFill>
            <a:schemeClr val="tx1"/>
          </a:solidFill>
          <a:latin typeface="Arial" pitchFamily="34" charset="0"/>
          <a:ea typeface="+mn-ea"/>
          <a:cs typeface="Arial" pitchFamily="34" charset="0"/>
        </a:defRPr>
      </a:lvl4pPr>
      <a:lvl5pPr marL="2056593" indent="-228513" algn="l" rtl="0" eaLnBrk="0" fontAlgn="base" hangingPunct="0">
        <a:spcBef>
          <a:spcPct val="20000"/>
        </a:spcBef>
        <a:spcAft>
          <a:spcPct val="0"/>
        </a:spcAft>
        <a:buFont typeface="Arial" charset="0"/>
        <a:buChar char="•"/>
        <a:defRPr kern="1200">
          <a:solidFill>
            <a:schemeClr val="tx1"/>
          </a:solidFill>
          <a:latin typeface="Arial" pitchFamily="34" charset="0"/>
          <a:ea typeface="+mn-ea"/>
          <a:cs typeface="Arial" pitchFamily="34" charset="0"/>
        </a:defRPr>
      </a:lvl5pPr>
      <a:lvl6pPr marL="2513612" indent="-228513" algn="l" defTabSz="91404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633" indent="-228513" algn="l" defTabSz="91404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653" indent="-228513" algn="l" defTabSz="91404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675" indent="-228513" algn="l" defTabSz="91404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43" rtl="0" eaLnBrk="1" latinLnBrk="0" hangingPunct="1">
        <a:defRPr sz="1800" kern="1200">
          <a:solidFill>
            <a:schemeClr val="tx1"/>
          </a:solidFill>
          <a:latin typeface="+mn-lt"/>
          <a:ea typeface="+mn-ea"/>
          <a:cs typeface="+mn-cs"/>
        </a:defRPr>
      </a:lvl1pPr>
      <a:lvl2pPr marL="457021" algn="l" defTabSz="914043" rtl="0" eaLnBrk="1" latinLnBrk="0" hangingPunct="1">
        <a:defRPr sz="1800" kern="1200">
          <a:solidFill>
            <a:schemeClr val="tx1"/>
          </a:solidFill>
          <a:latin typeface="+mn-lt"/>
          <a:ea typeface="+mn-ea"/>
          <a:cs typeface="+mn-cs"/>
        </a:defRPr>
      </a:lvl2pPr>
      <a:lvl3pPr marL="914043" algn="l" defTabSz="914043" rtl="0" eaLnBrk="1" latinLnBrk="0" hangingPunct="1">
        <a:defRPr sz="1800" kern="1200">
          <a:solidFill>
            <a:schemeClr val="tx1"/>
          </a:solidFill>
          <a:latin typeface="+mn-lt"/>
          <a:ea typeface="+mn-ea"/>
          <a:cs typeface="+mn-cs"/>
        </a:defRPr>
      </a:lvl3pPr>
      <a:lvl4pPr marL="1371061" algn="l" defTabSz="914043" rtl="0" eaLnBrk="1" latinLnBrk="0" hangingPunct="1">
        <a:defRPr sz="1800" kern="1200">
          <a:solidFill>
            <a:schemeClr val="tx1"/>
          </a:solidFill>
          <a:latin typeface="+mn-lt"/>
          <a:ea typeface="+mn-ea"/>
          <a:cs typeface="+mn-cs"/>
        </a:defRPr>
      </a:lvl4pPr>
      <a:lvl5pPr marL="1828082" algn="l" defTabSz="914043" rtl="0" eaLnBrk="1" latinLnBrk="0" hangingPunct="1">
        <a:defRPr sz="1800" kern="1200">
          <a:solidFill>
            <a:schemeClr val="tx1"/>
          </a:solidFill>
          <a:latin typeface="+mn-lt"/>
          <a:ea typeface="+mn-ea"/>
          <a:cs typeface="+mn-cs"/>
        </a:defRPr>
      </a:lvl5pPr>
      <a:lvl6pPr marL="2285100" algn="l" defTabSz="914043" rtl="0" eaLnBrk="1" latinLnBrk="0" hangingPunct="1">
        <a:defRPr sz="1800" kern="1200">
          <a:solidFill>
            <a:schemeClr val="tx1"/>
          </a:solidFill>
          <a:latin typeface="+mn-lt"/>
          <a:ea typeface="+mn-ea"/>
          <a:cs typeface="+mn-cs"/>
        </a:defRPr>
      </a:lvl6pPr>
      <a:lvl7pPr marL="2742126" algn="l" defTabSz="914043" rtl="0" eaLnBrk="1" latinLnBrk="0" hangingPunct="1">
        <a:defRPr sz="1800" kern="1200">
          <a:solidFill>
            <a:schemeClr val="tx1"/>
          </a:solidFill>
          <a:latin typeface="+mn-lt"/>
          <a:ea typeface="+mn-ea"/>
          <a:cs typeface="+mn-cs"/>
        </a:defRPr>
      </a:lvl7pPr>
      <a:lvl8pPr marL="3199143" algn="l" defTabSz="914043" rtl="0" eaLnBrk="1" latinLnBrk="0" hangingPunct="1">
        <a:defRPr sz="1800" kern="1200">
          <a:solidFill>
            <a:schemeClr val="tx1"/>
          </a:solidFill>
          <a:latin typeface="+mn-lt"/>
          <a:ea typeface="+mn-ea"/>
          <a:cs typeface="+mn-cs"/>
        </a:defRPr>
      </a:lvl8pPr>
      <a:lvl9pPr marL="3656164" algn="l" defTabSz="91404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5925" y="174629"/>
            <a:ext cx="8066088" cy="1093788"/>
          </a:xfrm>
          <a:prstGeom prst="rect">
            <a:avLst/>
          </a:prstGeom>
        </p:spPr>
        <p:txBody>
          <a:bodyPr vert="horz" lIns="0" tIns="0" rIns="0" bIns="0" rtlCol="0" anchor="ctr">
            <a:normAutofit/>
          </a:bodyPr>
          <a:lstStyle/>
          <a:p>
            <a:r>
              <a:rPr lang="en-US" dirty="0"/>
              <a:t>CLICK TO EDIT MASTER TITLE STYLE</a:t>
            </a:r>
            <a:endParaRPr lang="en-GB" dirty="0"/>
          </a:p>
        </p:txBody>
      </p:sp>
      <p:sp>
        <p:nvSpPr>
          <p:cNvPr id="26627" name="Text Placeholder 2"/>
          <p:cNvSpPr>
            <a:spLocks noGrp="1"/>
          </p:cNvSpPr>
          <p:nvPr>
            <p:ph type="body" idx="1"/>
          </p:nvPr>
        </p:nvSpPr>
        <p:spPr bwMode="auto">
          <a:xfrm>
            <a:off x="415925" y="1700216"/>
            <a:ext cx="8066088" cy="44259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4"/>
          </p:nvPr>
        </p:nvSpPr>
        <p:spPr>
          <a:xfrm>
            <a:off x="8791576" y="6527800"/>
            <a:ext cx="727075" cy="215900"/>
          </a:xfrm>
          <a:prstGeom prst="rect">
            <a:avLst/>
          </a:prstGeom>
        </p:spPr>
        <p:txBody>
          <a:bodyPr vert="horz" lIns="0" tIns="0" rIns="0" bIns="0" rtlCol="0" anchor="t" anchorCtr="0"/>
          <a:lstStyle>
            <a:lvl1pPr algn="r">
              <a:defRPr sz="900">
                <a:solidFill>
                  <a:schemeClr val="tx1"/>
                </a:solidFill>
              </a:defRPr>
            </a:lvl1pPr>
          </a:lstStyle>
          <a:p>
            <a:pPr>
              <a:defRPr/>
            </a:pPr>
            <a:fld id="{0589AE54-360F-474D-AB99-8015EE03A5BB}" type="slidenum">
              <a:rPr lang="en-GB"/>
              <a:pPr>
                <a:defRPr/>
              </a:pPr>
              <a:t>‹#›</a:t>
            </a:fld>
            <a:endParaRPr lang="en-GB" dirty="0"/>
          </a:p>
        </p:txBody>
      </p:sp>
      <p:sp>
        <p:nvSpPr>
          <p:cNvPr id="3" name="hc" descr=" "/>
          <p:cNvSpPr txBox="1"/>
          <p:nvPr/>
        </p:nvSpPr>
        <p:spPr>
          <a:xfrm>
            <a:off x="0" y="14"/>
            <a:ext cx="9906000" cy="276999"/>
          </a:xfrm>
          <a:prstGeom prst="rect">
            <a:avLst/>
          </a:prstGeom>
          <a:noFill/>
        </p:spPr>
        <p:txBody>
          <a:bodyPr vert="horz" wrap="square" lIns="91405" tIns="45701" rIns="91405" bIns="45701" rtlCol="0">
            <a:spAutoFit/>
          </a:bodyPr>
          <a:lstStyle/>
          <a:p>
            <a:pPr algn="ctr"/>
            <a:r>
              <a:rPr lang="en-GB" sz="1200">
                <a:solidFill>
                  <a:schemeClr val="bg1"/>
                </a:solidFill>
              </a:rPr>
              <a:t> </a:t>
            </a:r>
            <a:endParaRPr lang="en-GB" sz="1200" dirty="0">
              <a:solidFill>
                <a:schemeClr val="bg1"/>
              </a:solidFill>
            </a:endParaRPr>
          </a:p>
        </p:txBody>
      </p:sp>
      <p:sp>
        <p:nvSpPr>
          <p:cNvPr id="4" name="fc" descr=" "/>
          <p:cNvSpPr txBox="1"/>
          <p:nvPr/>
        </p:nvSpPr>
        <p:spPr>
          <a:xfrm>
            <a:off x="0" y="6484862"/>
            <a:ext cx="9906000" cy="276999"/>
          </a:xfrm>
          <a:prstGeom prst="rect">
            <a:avLst/>
          </a:prstGeom>
          <a:noFill/>
        </p:spPr>
        <p:txBody>
          <a:bodyPr vert="horz" wrap="square" lIns="91405" tIns="45701" rIns="91405" bIns="45701" rtlCol="0">
            <a:spAutoFit/>
          </a:bodyPr>
          <a:lstStyle/>
          <a:p>
            <a:pPr algn="ctr"/>
            <a:r>
              <a:rPr lang="en-GB" sz="1200">
                <a:solidFill>
                  <a:schemeClr val="bg1"/>
                </a:solidFill>
              </a:rPr>
              <a:t> </a:t>
            </a:r>
            <a:endParaRPr lang="en-GB" sz="1200" dirty="0">
              <a:solidFill>
                <a:schemeClr val="bg1"/>
              </a:solidFill>
            </a:endParaRPr>
          </a:p>
        </p:txBody>
      </p:sp>
      <p:sp>
        <p:nvSpPr>
          <p:cNvPr id="5" name="MSIPCMContentMarking" descr="{&quot;HashCode&quot;:-1995325415,&quot;Placement&quot;:&quot;Header&quot;}"/>
          <p:cNvSpPr txBox="1"/>
          <p:nvPr userDrawn="1"/>
        </p:nvSpPr>
        <p:spPr>
          <a:xfrm>
            <a:off x="0" y="55929"/>
            <a:ext cx="1681718" cy="184666"/>
          </a:xfrm>
          <a:prstGeom prst="rect">
            <a:avLst/>
          </a:prstGeom>
          <a:noFill/>
        </p:spPr>
        <p:txBody>
          <a:bodyPr vert="horz" wrap="square" lIns="0" tIns="0" rIns="0" bIns="0" rtlCol="0" anchor="ctr" anchorCtr="1">
            <a:spAutoFit/>
          </a:bodyPr>
          <a:lstStyle/>
          <a:p>
            <a:pPr algn="l">
              <a:spcBef>
                <a:spcPct val="0"/>
              </a:spcBef>
              <a:spcAft>
                <a:spcPct val="0"/>
              </a:spcAft>
            </a:pPr>
            <a:endParaRPr lang="en-GB" sz="1200" dirty="0">
              <a:solidFill>
                <a:srgbClr val="0000FF"/>
              </a:solidFill>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 id="2147483824" r:id="rId13"/>
    <p:sldLayoutId id="2147483825" r:id="rId14"/>
    <p:sldLayoutId id="2147483789" r:id="rId15"/>
    <p:sldLayoutId id="2147483826" r:id="rId16"/>
  </p:sldLayoutIdLst>
  <p:hf hdr="0" ftr="0" dt="0"/>
  <p:txStyles>
    <p:titleStyle>
      <a:lvl1pPr algn="l" rtl="0" eaLnBrk="0" fontAlgn="base" hangingPunct="0">
        <a:spcBef>
          <a:spcPct val="0"/>
        </a:spcBef>
        <a:spcAft>
          <a:spcPct val="0"/>
        </a:spcAft>
        <a:defRPr sz="2600" kern="1200" cap="all">
          <a:solidFill>
            <a:schemeClr val="accent1"/>
          </a:solidFill>
          <a:latin typeface="Arial" pitchFamily="34" charset="0"/>
          <a:ea typeface="+mj-ea"/>
          <a:cs typeface="Arial" pitchFamily="34" charset="0"/>
        </a:defRPr>
      </a:lvl1pPr>
      <a:lvl2pPr algn="l" rtl="0" eaLnBrk="0" fontAlgn="base" hangingPunct="0">
        <a:spcBef>
          <a:spcPct val="0"/>
        </a:spcBef>
        <a:spcAft>
          <a:spcPct val="0"/>
        </a:spcAft>
        <a:defRPr sz="2600">
          <a:solidFill>
            <a:schemeClr val="accent1"/>
          </a:solidFill>
          <a:latin typeface="Arial" charset="0"/>
          <a:cs typeface="Arial" charset="0"/>
        </a:defRPr>
      </a:lvl2pPr>
      <a:lvl3pPr algn="l" rtl="0" eaLnBrk="0" fontAlgn="base" hangingPunct="0">
        <a:spcBef>
          <a:spcPct val="0"/>
        </a:spcBef>
        <a:spcAft>
          <a:spcPct val="0"/>
        </a:spcAft>
        <a:defRPr sz="2600">
          <a:solidFill>
            <a:schemeClr val="accent1"/>
          </a:solidFill>
          <a:latin typeface="Arial" charset="0"/>
          <a:cs typeface="Arial" charset="0"/>
        </a:defRPr>
      </a:lvl3pPr>
      <a:lvl4pPr algn="l" rtl="0" eaLnBrk="0" fontAlgn="base" hangingPunct="0">
        <a:spcBef>
          <a:spcPct val="0"/>
        </a:spcBef>
        <a:spcAft>
          <a:spcPct val="0"/>
        </a:spcAft>
        <a:defRPr sz="2600">
          <a:solidFill>
            <a:schemeClr val="accent1"/>
          </a:solidFill>
          <a:latin typeface="Arial" charset="0"/>
          <a:cs typeface="Arial" charset="0"/>
        </a:defRPr>
      </a:lvl4pPr>
      <a:lvl5pPr algn="l" rtl="0" eaLnBrk="0" fontAlgn="base" hangingPunct="0">
        <a:spcBef>
          <a:spcPct val="0"/>
        </a:spcBef>
        <a:spcAft>
          <a:spcPct val="0"/>
        </a:spcAft>
        <a:defRPr sz="2600">
          <a:solidFill>
            <a:schemeClr val="accent1"/>
          </a:solidFill>
          <a:latin typeface="Arial" charset="0"/>
          <a:cs typeface="Arial" charset="0"/>
        </a:defRPr>
      </a:lvl5pPr>
      <a:lvl6pPr marL="457021" algn="l" rtl="0" fontAlgn="base">
        <a:spcBef>
          <a:spcPct val="0"/>
        </a:spcBef>
        <a:spcAft>
          <a:spcPct val="0"/>
        </a:spcAft>
        <a:defRPr sz="2600">
          <a:solidFill>
            <a:schemeClr val="accent1"/>
          </a:solidFill>
          <a:latin typeface="Arial" charset="0"/>
          <a:cs typeface="Arial" charset="0"/>
        </a:defRPr>
      </a:lvl6pPr>
      <a:lvl7pPr marL="914043" algn="l" rtl="0" fontAlgn="base">
        <a:spcBef>
          <a:spcPct val="0"/>
        </a:spcBef>
        <a:spcAft>
          <a:spcPct val="0"/>
        </a:spcAft>
        <a:defRPr sz="2600">
          <a:solidFill>
            <a:schemeClr val="accent1"/>
          </a:solidFill>
          <a:latin typeface="Arial" charset="0"/>
          <a:cs typeface="Arial" charset="0"/>
        </a:defRPr>
      </a:lvl7pPr>
      <a:lvl8pPr marL="1371061" algn="l" rtl="0" fontAlgn="base">
        <a:spcBef>
          <a:spcPct val="0"/>
        </a:spcBef>
        <a:spcAft>
          <a:spcPct val="0"/>
        </a:spcAft>
        <a:defRPr sz="2600">
          <a:solidFill>
            <a:schemeClr val="accent1"/>
          </a:solidFill>
          <a:latin typeface="Arial" charset="0"/>
          <a:cs typeface="Arial" charset="0"/>
        </a:defRPr>
      </a:lvl8pPr>
      <a:lvl9pPr marL="1828082" algn="l" rtl="0" fontAlgn="base">
        <a:spcBef>
          <a:spcPct val="0"/>
        </a:spcBef>
        <a:spcAft>
          <a:spcPct val="0"/>
        </a:spcAft>
        <a:defRPr sz="2600">
          <a:solidFill>
            <a:schemeClr val="accent1"/>
          </a:solidFill>
          <a:latin typeface="Arial" charset="0"/>
          <a:cs typeface="Arial" charset="0"/>
        </a:defRPr>
      </a:lvl9pPr>
    </p:titleStyle>
    <p:bodyStyle>
      <a:lvl1pPr marL="182489" indent="-182489" algn="l" rtl="0" eaLnBrk="0" fontAlgn="base" hangingPunct="0">
        <a:spcBef>
          <a:spcPct val="20000"/>
        </a:spcBef>
        <a:spcAft>
          <a:spcPct val="0"/>
        </a:spcAft>
        <a:buFont typeface="Arial" charset="0"/>
        <a:buChar char="•"/>
        <a:defRPr kern="1200">
          <a:solidFill>
            <a:schemeClr val="tx1"/>
          </a:solidFill>
          <a:latin typeface="Arial" pitchFamily="34" charset="0"/>
          <a:ea typeface="+mn-ea"/>
          <a:cs typeface="Arial" pitchFamily="34" charset="0"/>
        </a:defRPr>
      </a:lvl1pPr>
      <a:lvl2pPr marL="742657" indent="-285639" algn="l" rtl="0" eaLnBrk="0" fontAlgn="base" hangingPunct="0">
        <a:spcBef>
          <a:spcPct val="20000"/>
        </a:spcBef>
        <a:spcAft>
          <a:spcPct val="0"/>
        </a:spcAft>
        <a:buFont typeface="Arial" charset="0"/>
        <a:buChar char="•"/>
        <a:defRPr kern="1200">
          <a:solidFill>
            <a:schemeClr val="tx1"/>
          </a:solidFill>
          <a:latin typeface="Arial" pitchFamily="34" charset="0"/>
          <a:ea typeface="+mn-ea"/>
          <a:cs typeface="Arial" pitchFamily="34" charset="0"/>
        </a:defRPr>
      </a:lvl2pPr>
      <a:lvl3pPr marL="1071142" indent="-157100" algn="l" rtl="0" eaLnBrk="0" fontAlgn="base" hangingPunct="0">
        <a:spcBef>
          <a:spcPct val="20000"/>
        </a:spcBef>
        <a:spcAft>
          <a:spcPct val="0"/>
        </a:spcAft>
        <a:buFont typeface="Arial" charset="0"/>
        <a:buChar char="•"/>
        <a:defRPr kern="1200">
          <a:solidFill>
            <a:schemeClr val="tx1"/>
          </a:solidFill>
          <a:latin typeface="Arial" pitchFamily="34" charset="0"/>
          <a:ea typeface="+mn-ea"/>
          <a:cs typeface="Arial" pitchFamily="34" charset="0"/>
        </a:defRPr>
      </a:lvl3pPr>
      <a:lvl4pPr marL="1599573" indent="-228513" algn="l" rtl="0" eaLnBrk="0" fontAlgn="base" hangingPunct="0">
        <a:spcBef>
          <a:spcPct val="20000"/>
        </a:spcBef>
        <a:spcAft>
          <a:spcPct val="0"/>
        </a:spcAft>
        <a:buFont typeface="Arial" charset="0"/>
        <a:buChar char="•"/>
        <a:defRPr kern="1200">
          <a:solidFill>
            <a:schemeClr val="tx1"/>
          </a:solidFill>
          <a:latin typeface="Arial" pitchFamily="34" charset="0"/>
          <a:ea typeface="+mn-ea"/>
          <a:cs typeface="Arial" pitchFamily="34" charset="0"/>
        </a:defRPr>
      </a:lvl4pPr>
      <a:lvl5pPr marL="2056593" indent="-228513" algn="l" rtl="0" eaLnBrk="0" fontAlgn="base" hangingPunct="0">
        <a:spcBef>
          <a:spcPct val="20000"/>
        </a:spcBef>
        <a:spcAft>
          <a:spcPct val="0"/>
        </a:spcAft>
        <a:buFont typeface="Arial" charset="0"/>
        <a:buChar char="•"/>
        <a:defRPr kern="1200">
          <a:solidFill>
            <a:schemeClr val="tx1"/>
          </a:solidFill>
          <a:latin typeface="Arial" pitchFamily="34" charset="0"/>
          <a:ea typeface="+mn-ea"/>
          <a:cs typeface="Arial" pitchFamily="34" charset="0"/>
        </a:defRPr>
      </a:lvl5pPr>
      <a:lvl6pPr marL="2513612" indent="-228513" algn="l" defTabSz="91404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633" indent="-228513" algn="l" defTabSz="91404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653" indent="-228513" algn="l" defTabSz="91404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675" indent="-228513" algn="l" defTabSz="91404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43" rtl="0" eaLnBrk="1" latinLnBrk="0" hangingPunct="1">
        <a:defRPr sz="1800" kern="1200">
          <a:solidFill>
            <a:schemeClr val="tx1"/>
          </a:solidFill>
          <a:latin typeface="+mn-lt"/>
          <a:ea typeface="+mn-ea"/>
          <a:cs typeface="+mn-cs"/>
        </a:defRPr>
      </a:lvl1pPr>
      <a:lvl2pPr marL="457021" algn="l" defTabSz="914043" rtl="0" eaLnBrk="1" latinLnBrk="0" hangingPunct="1">
        <a:defRPr sz="1800" kern="1200">
          <a:solidFill>
            <a:schemeClr val="tx1"/>
          </a:solidFill>
          <a:latin typeface="+mn-lt"/>
          <a:ea typeface="+mn-ea"/>
          <a:cs typeface="+mn-cs"/>
        </a:defRPr>
      </a:lvl2pPr>
      <a:lvl3pPr marL="914043" algn="l" defTabSz="914043" rtl="0" eaLnBrk="1" latinLnBrk="0" hangingPunct="1">
        <a:defRPr sz="1800" kern="1200">
          <a:solidFill>
            <a:schemeClr val="tx1"/>
          </a:solidFill>
          <a:latin typeface="+mn-lt"/>
          <a:ea typeface="+mn-ea"/>
          <a:cs typeface="+mn-cs"/>
        </a:defRPr>
      </a:lvl3pPr>
      <a:lvl4pPr marL="1371061" algn="l" defTabSz="914043" rtl="0" eaLnBrk="1" latinLnBrk="0" hangingPunct="1">
        <a:defRPr sz="1800" kern="1200">
          <a:solidFill>
            <a:schemeClr val="tx1"/>
          </a:solidFill>
          <a:latin typeface="+mn-lt"/>
          <a:ea typeface="+mn-ea"/>
          <a:cs typeface="+mn-cs"/>
        </a:defRPr>
      </a:lvl4pPr>
      <a:lvl5pPr marL="1828082" algn="l" defTabSz="914043" rtl="0" eaLnBrk="1" latinLnBrk="0" hangingPunct="1">
        <a:defRPr sz="1800" kern="1200">
          <a:solidFill>
            <a:schemeClr val="tx1"/>
          </a:solidFill>
          <a:latin typeface="+mn-lt"/>
          <a:ea typeface="+mn-ea"/>
          <a:cs typeface="+mn-cs"/>
        </a:defRPr>
      </a:lvl5pPr>
      <a:lvl6pPr marL="2285100" algn="l" defTabSz="914043" rtl="0" eaLnBrk="1" latinLnBrk="0" hangingPunct="1">
        <a:defRPr sz="1800" kern="1200">
          <a:solidFill>
            <a:schemeClr val="tx1"/>
          </a:solidFill>
          <a:latin typeface="+mn-lt"/>
          <a:ea typeface="+mn-ea"/>
          <a:cs typeface="+mn-cs"/>
        </a:defRPr>
      </a:lvl6pPr>
      <a:lvl7pPr marL="2742126" algn="l" defTabSz="914043" rtl="0" eaLnBrk="1" latinLnBrk="0" hangingPunct="1">
        <a:defRPr sz="1800" kern="1200">
          <a:solidFill>
            <a:schemeClr val="tx1"/>
          </a:solidFill>
          <a:latin typeface="+mn-lt"/>
          <a:ea typeface="+mn-ea"/>
          <a:cs typeface="+mn-cs"/>
        </a:defRPr>
      </a:lvl7pPr>
      <a:lvl8pPr marL="3199143" algn="l" defTabSz="914043" rtl="0" eaLnBrk="1" latinLnBrk="0" hangingPunct="1">
        <a:defRPr sz="1800" kern="1200">
          <a:solidFill>
            <a:schemeClr val="tx1"/>
          </a:solidFill>
          <a:latin typeface="+mn-lt"/>
          <a:ea typeface="+mn-ea"/>
          <a:cs typeface="+mn-cs"/>
        </a:defRPr>
      </a:lvl8pPr>
      <a:lvl9pPr marL="3656164" algn="l" defTabSz="91404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6504" y="174885"/>
            <a:ext cx="8064896" cy="1093878"/>
          </a:xfrm>
          <a:prstGeom prst="rect">
            <a:avLst/>
          </a:prstGeom>
        </p:spPr>
        <p:txBody>
          <a:bodyPr vert="horz" lIns="0" tIns="0" rIns="0" bIns="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16504" y="1700827"/>
            <a:ext cx="8064896" cy="4425355"/>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791556" y="6528154"/>
            <a:ext cx="727224" cy="216024"/>
          </a:xfrm>
          <a:prstGeom prst="rect">
            <a:avLst/>
          </a:prstGeom>
        </p:spPr>
        <p:txBody>
          <a:bodyPr vert="horz" lIns="0" tIns="0" rIns="0" bIns="0" rtlCol="0" anchor="t" anchorCtr="0"/>
          <a:lstStyle>
            <a:lvl1pPr algn="r">
              <a:defRPr sz="900">
                <a:solidFill>
                  <a:schemeClr val="tx1"/>
                </a:solidFill>
              </a:defRPr>
            </a:lvl1pPr>
          </a:lstStyle>
          <a:p>
            <a:pPr eaLnBrk="0" hangingPunct="0"/>
            <a:fld id="{CEE31768-F321-4AAF-8AE0-C4CD1ECF0978}" type="slidenum">
              <a:rPr lang="en-GB" smtClean="0">
                <a:solidFill>
                  <a:srgbClr val="000000"/>
                </a:solidFill>
                <a:ea typeface="ＭＳ Ｐゴシック" pitchFamily="-65" charset="-128"/>
                <a:cs typeface="+mn-cs"/>
              </a:rPr>
              <a:pPr eaLnBrk="0" hangingPunct="0"/>
              <a:t>‹#›</a:t>
            </a:fld>
            <a:endParaRPr lang="en-GB" dirty="0">
              <a:solidFill>
                <a:srgbClr val="000000"/>
              </a:solidFill>
              <a:ea typeface="ＭＳ Ｐゴシック" pitchFamily="-65" charset="-128"/>
              <a:cs typeface="+mn-cs"/>
            </a:endParaRPr>
          </a:p>
        </p:txBody>
      </p:sp>
      <p:sp>
        <p:nvSpPr>
          <p:cNvPr id="4" name="hc" descr=" "/>
          <p:cNvSpPr txBox="1"/>
          <p:nvPr/>
        </p:nvSpPr>
        <p:spPr>
          <a:xfrm>
            <a:off x="0" y="14"/>
            <a:ext cx="9906000" cy="830997"/>
          </a:xfrm>
          <a:prstGeom prst="rect">
            <a:avLst/>
          </a:prstGeom>
          <a:noFill/>
        </p:spPr>
        <p:txBody>
          <a:bodyPr vert="horz" wrap="square" lIns="91405" tIns="45701" rIns="91405" bIns="45701" rtlCol="0">
            <a:spAutoFit/>
          </a:bodyPr>
          <a:lstStyle/>
          <a:p>
            <a:pPr algn="ctr" defTabSz="912457"/>
            <a:r>
              <a:rPr lang="en-GB" sz="4800">
                <a:solidFill>
                  <a:srgbClr val="000000"/>
                </a:solidFill>
                <a:ea typeface="+mn-ea"/>
                <a:cs typeface="+mn-cs"/>
              </a:rPr>
              <a:t> </a:t>
            </a:r>
            <a:endParaRPr lang="en-GB" sz="4800" dirty="0">
              <a:solidFill>
                <a:srgbClr val="000000"/>
              </a:solidFill>
              <a:ea typeface="+mn-ea"/>
              <a:cs typeface="+mn-cs"/>
            </a:endParaRPr>
          </a:p>
        </p:txBody>
      </p:sp>
      <p:sp>
        <p:nvSpPr>
          <p:cNvPr id="5" name="fc" descr=" "/>
          <p:cNvSpPr txBox="1"/>
          <p:nvPr/>
        </p:nvSpPr>
        <p:spPr>
          <a:xfrm>
            <a:off x="0" y="6063222"/>
            <a:ext cx="9906000" cy="830997"/>
          </a:xfrm>
          <a:prstGeom prst="rect">
            <a:avLst/>
          </a:prstGeom>
          <a:noFill/>
        </p:spPr>
        <p:txBody>
          <a:bodyPr vert="horz" wrap="square" lIns="91405" tIns="45701" rIns="91405" bIns="45701" rtlCol="0">
            <a:spAutoFit/>
          </a:bodyPr>
          <a:lstStyle/>
          <a:p>
            <a:pPr algn="ctr" defTabSz="912457"/>
            <a:r>
              <a:rPr lang="en-GB" sz="4800">
                <a:solidFill>
                  <a:srgbClr val="000000"/>
                </a:solidFill>
                <a:ea typeface="+mn-ea"/>
                <a:cs typeface="+mn-cs"/>
              </a:rPr>
              <a:t> </a:t>
            </a:r>
            <a:endParaRPr lang="en-GB" sz="4800" dirty="0">
              <a:solidFill>
                <a:srgbClr val="000000"/>
              </a:solidFill>
              <a:ea typeface="+mn-ea"/>
              <a:cs typeface="+mn-cs"/>
            </a:endParaRPr>
          </a:p>
        </p:txBody>
      </p:sp>
      <p:sp>
        <p:nvSpPr>
          <p:cNvPr id="7" name="MSIPCMContentMarking" descr="{&quot;HashCode&quot;:-1995325415,&quot;Placement&quot;:&quot;Header&quot;}"/>
          <p:cNvSpPr txBox="1"/>
          <p:nvPr userDrawn="1"/>
        </p:nvSpPr>
        <p:spPr>
          <a:xfrm>
            <a:off x="0" y="55929"/>
            <a:ext cx="1681718" cy="184666"/>
          </a:xfrm>
          <a:prstGeom prst="rect">
            <a:avLst/>
          </a:prstGeom>
          <a:noFill/>
        </p:spPr>
        <p:txBody>
          <a:bodyPr vert="horz" wrap="square" lIns="0" tIns="0" rIns="0" bIns="0" rtlCol="0" anchor="ctr" anchorCtr="1">
            <a:spAutoFit/>
          </a:bodyPr>
          <a:lstStyle/>
          <a:p>
            <a:pPr algn="l">
              <a:spcBef>
                <a:spcPct val="0"/>
              </a:spcBef>
              <a:spcAft>
                <a:spcPct val="0"/>
              </a:spcAft>
            </a:pPr>
            <a:endParaRPr lang="en-GB" sz="1200" dirty="0">
              <a:solidFill>
                <a:srgbClr val="0000FF"/>
              </a:solidFill>
              <a:latin typeface="Calibri" panose="020F0502020204030204" pitchFamily="34" charset="0"/>
            </a:endParaRPr>
          </a:p>
        </p:txBody>
      </p:sp>
    </p:spTree>
    <p:extLst>
      <p:ext uri="{BB962C8B-B14F-4D97-AF65-F5344CB8AC3E}">
        <p14:creationId xmlns:p14="http://schemas.microsoft.com/office/powerpoint/2010/main" val="2966598575"/>
      </p:ext>
    </p:extLst>
  </p:cSld>
  <p:clrMap bg1="lt1" tx1="dk1" bg2="lt2" tx2="dk2" accent1="accent1" accent2="accent2" accent3="accent3" accent4="accent4" accent5="accent5" accent6="accent6" hlink="hlink" folHlink="folHlink"/>
  <p:sldLayoutIdLst>
    <p:sldLayoutId id="2147484051" r:id="rId1"/>
    <p:sldLayoutId id="2147484052" r:id="rId2"/>
    <p:sldLayoutId id="2147484053" r:id="rId3"/>
    <p:sldLayoutId id="2147484054" r:id="rId4"/>
    <p:sldLayoutId id="2147484055" r:id="rId5"/>
    <p:sldLayoutId id="2147484056" r:id="rId6"/>
    <p:sldLayoutId id="2147484057" r:id="rId7"/>
    <p:sldLayoutId id="2147484058" r:id="rId8"/>
    <p:sldLayoutId id="2147484059" r:id="rId9"/>
    <p:sldLayoutId id="2147484060" r:id="rId10"/>
    <p:sldLayoutId id="2147484061" r:id="rId11"/>
    <p:sldLayoutId id="2147484062" r:id="rId12"/>
    <p:sldLayoutId id="2147484063" r:id="rId13"/>
    <p:sldLayoutId id="2147484064" r:id="rId14"/>
    <p:sldLayoutId id="2147484065" r:id="rId15"/>
    <p:sldLayoutId id="2147484066" r:id="rId16"/>
    <p:sldLayoutId id="2147484067" r:id="rId17"/>
    <p:sldLayoutId id="2147484068" r:id="rId18"/>
    <p:sldLayoutId id="2147484069" r:id="rId19"/>
  </p:sldLayoutIdLst>
  <p:hf hdr="0" ftr="0" dt="0"/>
  <p:txStyles>
    <p:titleStyle>
      <a:lvl1pPr algn="l" defTabSz="914043" rtl="0" eaLnBrk="1" latinLnBrk="0" hangingPunct="1">
        <a:spcBef>
          <a:spcPct val="0"/>
        </a:spcBef>
        <a:buNone/>
        <a:defRPr sz="2600" kern="1200" cap="all" baseline="0">
          <a:solidFill>
            <a:schemeClr val="accent1"/>
          </a:solidFill>
          <a:latin typeface="Arial" pitchFamily="34" charset="0"/>
          <a:ea typeface="+mj-ea"/>
          <a:cs typeface="Arial" pitchFamily="34" charset="0"/>
        </a:defRPr>
      </a:lvl1pPr>
    </p:titleStyle>
    <p:bodyStyle>
      <a:lvl1pPr marL="182489" indent="-182489" algn="l" defTabSz="914043"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1pPr>
      <a:lvl2pPr marL="742657" indent="-285639" algn="l" defTabSz="914043"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071142" indent="-157100" algn="l" defTabSz="914043"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3pPr>
      <a:lvl4pPr marL="1599573" indent="-228513" algn="l" defTabSz="914043"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4pPr>
      <a:lvl5pPr marL="2056593" indent="-228513" algn="l" defTabSz="914043"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5pPr>
      <a:lvl6pPr marL="2513612" indent="-228513" algn="l" defTabSz="91404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633" indent="-228513" algn="l" defTabSz="91404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653" indent="-228513" algn="l" defTabSz="91404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675" indent="-228513" algn="l" defTabSz="91404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43" rtl="0" eaLnBrk="1" latinLnBrk="0" hangingPunct="1">
        <a:defRPr sz="1800" kern="1200">
          <a:solidFill>
            <a:schemeClr val="tx1"/>
          </a:solidFill>
          <a:latin typeface="+mn-lt"/>
          <a:ea typeface="+mn-ea"/>
          <a:cs typeface="+mn-cs"/>
        </a:defRPr>
      </a:lvl1pPr>
      <a:lvl2pPr marL="457021" algn="l" defTabSz="914043" rtl="0" eaLnBrk="1" latinLnBrk="0" hangingPunct="1">
        <a:defRPr sz="1800" kern="1200">
          <a:solidFill>
            <a:schemeClr val="tx1"/>
          </a:solidFill>
          <a:latin typeface="+mn-lt"/>
          <a:ea typeface="+mn-ea"/>
          <a:cs typeface="+mn-cs"/>
        </a:defRPr>
      </a:lvl2pPr>
      <a:lvl3pPr marL="914043" algn="l" defTabSz="914043" rtl="0" eaLnBrk="1" latinLnBrk="0" hangingPunct="1">
        <a:defRPr sz="1800" kern="1200">
          <a:solidFill>
            <a:schemeClr val="tx1"/>
          </a:solidFill>
          <a:latin typeface="+mn-lt"/>
          <a:ea typeface="+mn-ea"/>
          <a:cs typeface="+mn-cs"/>
        </a:defRPr>
      </a:lvl3pPr>
      <a:lvl4pPr marL="1371061" algn="l" defTabSz="914043" rtl="0" eaLnBrk="1" latinLnBrk="0" hangingPunct="1">
        <a:defRPr sz="1800" kern="1200">
          <a:solidFill>
            <a:schemeClr val="tx1"/>
          </a:solidFill>
          <a:latin typeface="+mn-lt"/>
          <a:ea typeface="+mn-ea"/>
          <a:cs typeface="+mn-cs"/>
        </a:defRPr>
      </a:lvl4pPr>
      <a:lvl5pPr marL="1828082" algn="l" defTabSz="914043" rtl="0" eaLnBrk="1" latinLnBrk="0" hangingPunct="1">
        <a:defRPr sz="1800" kern="1200">
          <a:solidFill>
            <a:schemeClr val="tx1"/>
          </a:solidFill>
          <a:latin typeface="+mn-lt"/>
          <a:ea typeface="+mn-ea"/>
          <a:cs typeface="+mn-cs"/>
        </a:defRPr>
      </a:lvl5pPr>
      <a:lvl6pPr marL="2285100" algn="l" defTabSz="914043" rtl="0" eaLnBrk="1" latinLnBrk="0" hangingPunct="1">
        <a:defRPr sz="1800" kern="1200">
          <a:solidFill>
            <a:schemeClr val="tx1"/>
          </a:solidFill>
          <a:latin typeface="+mn-lt"/>
          <a:ea typeface="+mn-ea"/>
          <a:cs typeface="+mn-cs"/>
        </a:defRPr>
      </a:lvl6pPr>
      <a:lvl7pPr marL="2742126" algn="l" defTabSz="914043" rtl="0" eaLnBrk="1" latinLnBrk="0" hangingPunct="1">
        <a:defRPr sz="1800" kern="1200">
          <a:solidFill>
            <a:schemeClr val="tx1"/>
          </a:solidFill>
          <a:latin typeface="+mn-lt"/>
          <a:ea typeface="+mn-ea"/>
          <a:cs typeface="+mn-cs"/>
        </a:defRPr>
      </a:lvl7pPr>
      <a:lvl8pPr marL="3199143" algn="l" defTabSz="914043" rtl="0" eaLnBrk="1" latinLnBrk="0" hangingPunct="1">
        <a:defRPr sz="1800" kern="1200">
          <a:solidFill>
            <a:schemeClr val="tx1"/>
          </a:solidFill>
          <a:latin typeface="+mn-lt"/>
          <a:ea typeface="+mn-ea"/>
          <a:cs typeface="+mn-cs"/>
        </a:defRPr>
      </a:lvl8pPr>
      <a:lvl9pPr marL="3656164" algn="l" defTabSz="91404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5925" y="174629"/>
            <a:ext cx="8066088" cy="1093788"/>
          </a:xfrm>
          <a:prstGeom prst="rect">
            <a:avLst/>
          </a:prstGeom>
        </p:spPr>
        <p:txBody>
          <a:bodyPr vert="horz" lIns="0" tIns="0" rIns="0" bIns="0" rtlCol="0" anchor="ctr">
            <a:normAutofit/>
          </a:bodyPr>
          <a:lstStyle/>
          <a:p>
            <a:r>
              <a:rPr lang="en-US" dirty="0"/>
              <a:t>CLICK TO EDIT MASTER TITLE STYLE</a:t>
            </a:r>
            <a:endParaRPr lang="en-GB" dirty="0"/>
          </a:p>
        </p:txBody>
      </p:sp>
      <p:sp>
        <p:nvSpPr>
          <p:cNvPr id="9219" name="Text Placeholder 2"/>
          <p:cNvSpPr>
            <a:spLocks noGrp="1"/>
          </p:cNvSpPr>
          <p:nvPr>
            <p:ph type="body" idx="1"/>
          </p:nvPr>
        </p:nvSpPr>
        <p:spPr bwMode="auto">
          <a:xfrm>
            <a:off x="415925" y="1700216"/>
            <a:ext cx="8066088" cy="44259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4"/>
          </p:nvPr>
        </p:nvSpPr>
        <p:spPr>
          <a:xfrm>
            <a:off x="8791576" y="6527800"/>
            <a:ext cx="727075" cy="215900"/>
          </a:xfrm>
          <a:prstGeom prst="rect">
            <a:avLst/>
          </a:prstGeom>
        </p:spPr>
        <p:txBody>
          <a:bodyPr vert="horz" lIns="0" tIns="0" rIns="0" bIns="0" rtlCol="0" anchor="t" anchorCtr="0"/>
          <a:lstStyle>
            <a:lvl1pPr algn="r">
              <a:defRPr sz="900">
                <a:solidFill>
                  <a:schemeClr val="tx1"/>
                </a:solidFill>
              </a:defRPr>
            </a:lvl1pPr>
          </a:lstStyle>
          <a:p>
            <a:pPr>
              <a:defRPr/>
            </a:pPr>
            <a:fld id="{D2092A0C-ADCC-45B9-87A3-495C3EC12A41}" type="slidenum">
              <a:rPr lang="en-GB">
                <a:solidFill>
                  <a:srgbClr val="000000"/>
                </a:solidFill>
              </a:rPr>
              <a:pPr>
                <a:defRPr/>
              </a:pPr>
              <a:t>‹#›</a:t>
            </a:fld>
            <a:endParaRPr lang="en-GB" dirty="0">
              <a:solidFill>
                <a:srgbClr val="000000"/>
              </a:solidFill>
            </a:endParaRPr>
          </a:p>
        </p:txBody>
      </p:sp>
      <p:sp>
        <p:nvSpPr>
          <p:cNvPr id="3" name="hc" descr=" "/>
          <p:cNvSpPr txBox="1"/>
          <p:nvPr/>
        </p:nvSpPr>
        <p:spPr>
          <a:xfrm>
            <a:off x="0" y="17"/>
            <a:ext cx="9906000" cy="276999"/>
          </a:xfrm>
          <a:prstGeom prst="rect">
            <a:avLst/>
          </a:prstGeom>
          <a:noFill/>
        </p:spPr>
        <p:txBody>
          <a:bodyPr vert="horz" wrap="square" lIns="91336" tIns="45671" rIns="91336" bIns="45671" rtlCol="0">
            <a:spAutoFit/>
          </a:bodyPr>
          <a:lstStyle/>
          <a:p>
            <a:pPr algn="ctr"/>
            <a:r>
              <a:rPr lang="en-GB" sz="1200" dirty="0">
                <a:solidFill>
                  <a:srgbClr val="FFFFFF"/>
                </a:solidFill>
              </a:rPr>
              <a:t> </a:t>
            </a:r>
          </a:p>
        </p:txBody>
      </p:sp>
      <p:sp>
        <p:nvSpPr>
          <p:cNvPr id="4" name="fc" descr=" "/>
          <p:cNvSpPr txBox="1"/>
          <p:nvPr/>
        </p:nvSpPr>
        <p:spPr>
          <a:xfrm>
            <a:off x="0" y="6484866"/>
            <a:ext cx="9906000" cy="276999"/>
          </a:xfrm>
          <a:prstGeom prst="rect">
            <a:avLst/>
          </a:prstGeom>
          <a:noFill/>
        </p:spPr>
        <p:txBody>
          <a:bodyPr vert="horz" wrap="square" lIns="91336" tIns="45671" rIns="91336" bIns="45671" rtlCol="0">
            <a:spAutoFit/>
          </a:bodyPr>
          <a:lstStyle/>
          <a:p>
            <a:pPr algn="ctr"/>
            <a:r>
              <a:rPr lang="en-GB" sz="1200" dirty="0">
                <a:solidFill>
                  <a:srgbClr val="FFFFFF"/>
                </a:solidFill>
              </a:rPr>
              <a:t> </a:t>
            </a:r>
          </a:p>
        </p:txBody>
      </p:sp>
      <p:sp>
        <p:nvSpPr>
          <p:cNvPr id="5" name="MSIPCMContentMarking" descr="{&quot;HashCode&quot;:-1995325415,&quot;Placement&quot;:&quot;Header&quot;}"/>
          <p:cNvSpPr txBox="1"/>
          <p:nvPr userDrawn="1"/>
        </p:nvSpPr>
        <p:spPr>
          <a:xfrm>
            <a:off x="0" y="55929"/>
            <a:ext cx="1681718" cy="184666"/>
          </a:xfrm>
          <a:prstGeom prst="rect">
            <a:avLst/>
          </a:prstGeom>
          <a:noFill/>
        </p:spPr>
        <p:txBody>
          <a:bodyPr vert="horz" wrap="square" lIns="0" tIns="0" rIns="0" bIns="0" rtlCol="0" anchor="ctr" anchorCtr="1">
            <a:spAutoFit/>
          </a:bodyPr>
          <a:lstStyle/>
          <a:p>
            <a:pPr algn="l">
              <a:spcBef>
                <a:spcPct val="0"/>
              </a:spcBef>
              <a:spcAft>
                <a:spcPct val="0"/>
              </a:spcAft>
            </a:pPr>
            <a:endParaRPr lang="en-GB" sz="1200" dirty="0">
              <a:solidFill>
                <a:srgbClr val="0000FF"/>
              </a:solidFill>
              <a:latin typeface="Calibri" panose="020F0502020204030204" pitchFamily="34" charset="0"/>
            </a:endParaRPr>
          </a:p>
        </p:txBody>
      </p:sp>
    </p:spTree>
    <p:extLst>
      <p:ext uri="{BB962C8B-B14F-4D97-AF65-F5344CB8AC3E}">
        <p14:creationId xmlns:p14="http://schemas.microsoft.com/office/powerpoint/2010/main" val="2023296141"/>
      </p:ext>
    </p:extLst>
  </p:cSld>
  <p:clrMap bg1="lt1" tx1="dk1" bg2="lt2" tx2="dk2" accent1="accent1" accent2="accent2" accent3="accent3" accent4="accent4" accent5="accent5" accent6="accent6" hlink="hlink" folHlink="folHlink"/>
  <p:sldLayoutIdLst>
    <p:sldLayoutId id="2147484127" r:id="rId1"/>
    <p:sldLayoutId id="2147484128" r:id="rId2"/>
    <p:sldLayoutId id="2147484129" r:id="rId3"/>
    <p:sldLayoutId id="2147484130" r:id="rId4"/>
    <p:sldLayoutId id="2147484131" r:id="rId5"/>
    <p:sldLayoutId id="2147484132" r:id="rId6"/>
    <p:sldLayoutId id="2147484133" r:id="rId7"/>
    <p:sldLayoutId id="2147484134" r:id="rId8"/>
    <p:sldLayoutId id="2147484135" r:id="rId9"/>
    <p:sldLayoutId id="2147484136" r:id="rId10"/>
    <p:sldLayoutId id="2147484137" r:id="rId11"/>
    <p:sldLayoutId id="2147484138" r:id="rId12"/>
    <p:sldLayoutId id="2147484139" r:id="rId13"/>
    <p:sldLayoutId id="2147484140" r:id="rId14"/>
    <p:sldLayoutId id="2147484141" r:id="rId15"/>
    <p:sldLayoutId id="2147484142" r:id="rId16"/>
  </p:sldLayoutIdLst>
  <p:hf hdr="0" ftr="0" dt="0"/>
  <p:txStyles>
    <p:titleStyle>
      <a:lvl1pPr algn="l" rtl="0" eaLnBrk="0" fontAlgn="base" hangingPunct="0">
        <a:spcBef>
          <a:spcPct val="0"/>
        </a:spcBef>
        <a:spcAft>
          <a:spcPct val="0"/>
        </a:spcAft>
        <a:defRPr sz="2600" kern="1200" cap="all">
          <a:solidFill>
            <a:schemeClr val="accent1"/>
          </a:solidFill>
          <a:latin typeface="Arial" pitchFamily="34" charset="0"/>
          <a:ea typeface="+mj-ea"/>
          <a:cs typeface="Arial" pitchFamily="34" charset="0"/>
        </a:defRPr>
      </a:lvl1pPr>
      <a:lvl2pPr algn="l" rtl="0" eaLnBrk="0" fontAlgn="base" hangingPunct="0">
        <a:spcBef>
          <a:spcPct val="0"/>
        </a:spcBef>
        <a:spcAft>
          <a:spcPct val="0"/>
        </a:spcAft>
        <a:defRPr sz="2600">
          <a:solidFill>
            <a:schemeClr val="accent1"/>
          </a:solidFill>
          <a:latin typeface="Arial" charset="0"/>
          <a:cs typeface="Arial" charset="0"/>
        </a:defRPr>
      </a:lvl2pPr>
      <a:lvl3pPr algn="l" rtl="0" eaLnBrk="0" fontAlgn="base" hangingPunct="0">
        <a:spcBef>
          <a:spcPct val="0"/>
        </a:spcBef>
        <a:spcAft>
          <a:spcPct val="0"/>
        </a:spcAft>
        <a:defRPr sz="2600">
          <a:solidFill>
            <a:schemeClr val="accent1"/>
          </a:solidFill>
          <a:latin typeface="Arial" charset="0"/>
          <a:cs typeface="Arial" charset="0"/>
        </a:defRPr>
      </a:lvl3pPr>
      <a:lvl4pPr algn="l" rtl="0" eaLnBrk="0" fontAlgn="base" hangingPunct="0">
        <a:spcBef>
          <a:spcPct val="0"/>
        </a:spcBef>
        <a:spcAft>
          <a:spcPct val="0"/>
        </a:spcAft>
        <a:defRPr sz="2600">
          <a:solidFill>
            <a:schemeClr val="accent1"/>
          </a:solidFill>
          <a:latin typeface="Arial" charset="0"/>
          <a:cs typeface="Arial" charset="0"/>
        </a:defRPr>
      </a:lvl4pPr>
      <a:lvl5pPr algn="l" rtl="0" eaLnBrk="0" fontAlgn="base" hangingPunct="0">
        <a:spcBef>
          <a:spcPct val="0"/>
        </a:spcBef>
        <a:spcAft>
          <a:spcPct val="0"/>
        </a:spcAft>
        <a:defRPr sz="2600">
          <a:solidFill>
            <a:schemeClr val="accent1"/>
          </a:solidFill>
          <a:latin typeface="Arial" charset="0"/>
          <a:cs typeface="Arial" charset="0"/>
        </a:defRPr>
      </a:lvl5pPr>
      <a:lvl6pPr marL="456676" algn="l" rtl="0" fontAlgn="base">
        <a:spcBef>
          <a:spcPct val="0"/>
        </a:spcBef>
        <a:spcAft>
          <a:spcPct val="0"/>
        </a:spcAft>
        <a:defRPr sz="2600">
          <a:solidFill>
            <a:schemeClr val="accent1"/>
          </a:solidFill>
          <a:latin typeface="Arial" charset="0"/>
          <a:cs typeface="Arial" charset="0"/>
        </a:defRPr>
      </a:lvl6pPr>
      <a:lvl7pPr marL="913359" algn="l" rtl="0" fontAlgn="base">
        <a:spcBef>
          <a:spcPct val="0"/>
        </a:spcBef>
        <a:spcAft>
          <a:spcPct val="0"/>
        </a:spcAft>
        <a:defRPr sz="2600">
          <a:solidFill>
            <a:schemeClr val="accent1"/>
          </a:solidFill>
          <a:latin typeface="Arial" charset="0"/>
          <a:cs typeface="Arial" charset="0"/>
        </a:defRPr>
      </a:lvl7pPr>
      <a:lvl8pPr marL="1370031" algn="l" rtl="0" fontAlgn="base">
        <a:spcBef>
          <a:spcPct val="0"/>
        </a:spcBef>
        <a:spcAft>
          <a:spcPct val="0"/>
        </a:spcAft>
        <a:defRPr sz="2600">
          <a:solidFill>
            <a:schemeClr val="accent1"/>
          </a:solidFill>
          <a:latin typeface="Arial" charset="0"/>
          <a:cs typeface="Arial" charset="0"/>
        </a:defRPr>
      </a:lvl8pPr>
      <a:lvl9pPr marL="1826700" algn="l" rtl="0" fontAlgn="base">
        <a:spcBef>
          <a:spcPct val="0"/>
        </a:spcBef>
        <a:spcAft>
          <a:spcPct val="0"/>
        </a:spcAft>
        <a:defRPr sz="2600">
          <a:solidFill>
            <a:schemeClr val="accent1"/>
          </a:solidFill>
          <a:latin typeface="Arial" charset="0"/>
          <a:cs typeface="Arial" charset="0"/>
        </a:defRPr>
      </a:lvl9pPr>
    </p:titleStyle>
    <p:bodyStyle>
      <a:lvl1pPr marL="182352" indent="-182352" algn="l" rtl="0" eaLnBrk="0" fontAlgn="base" hangingPunct="0">
        <a:spcBef>
          <a:spcPct val="20000"/>
        </a:spcBef>
        <a:spcAft>
          <a:spcPct val="0"/>
        </a:spcAft>
        <a:buFont typeface="Arial" charset="0"/>
        <a:buChar char="•"/>
        <a:defRPr kern="1200">
          <a:solidFill>
            <a:schemeClr val="tx1"/>
          </a:solidFill>
          <a:latin typeface="Arial" pitchFamily="34" charset="0"/>
          <a:ea typeface="+mn-ea"/>
          <a:cs typeface="Arial" pitchFamily="34" charset="0"/>
        </a:defRPr>
      </a:lvl1pPr>
      <a:lvl2pPr marL="742089" indent="-285422" algn="l" rtl="0" eaLnBrk="0" fontAlgn="base" hangingPunct="0">
        <a:spcBef>
          <a:spcPct val="20000"/>
        </a:spcBef>
        <a:spcAft>
          <a:spcPct val="0"/>
        </a:spcAft>
        <a:buFont typeface="Arial" charset="0"/>
        <a:buChar char="•"/>
        <a:defRPr kern="1200">
          <a:solidFill>
            <a:schemeClr val="tx1"/>
          </a:solidFill>
          <a:latin typeface="Arial" pitchFamily="34" charset="0"/>
          <a:ea typeface="+mn-ea"/>
          <a:cs typeface="Arial" pitchFamily="34" charset="0"/>
        </a:defRPr>
      </a:lvl2pPr>
      <a:lvl3pPr marL="1070339" indent="-156985" algn="l" rtl="0" eaLnBrk="0" fontAlgn="base" hangingPunct="0">
        <a:spcBef>
          <a:spcPct val="20000"/>
        </a:spcBef>
        <a:spcAft>
          <a:spcPct val="0"/>
        </a:spcAft>
        <a:buFont typeface="Arial" charset="0"/>
        <a:buChar char="•"/>
        <a:defRPr kern="1200">
          <a:solidFill>
            <a:schemeClr val="tx1"/>
          </a:solidFill>
          <a:latin typeface="Arial" pitchFamily="34" charset="0"/>
          <a:ea typeface="+mn-ea"/>
          <a:cs typeface="Arial" pitchFamily="34" charset="0"/>
        </a:defRPr>
      </a:lvl3pPr>
      <a:lvl4pPr marL="1598369" indent="-228340" algn="l" rtl="0" eaLnBrk="0" fontAlgn="base" hangingPunct="0">
        <a:spcBef>
          <a:spcPct val="20000"/>
        </a:spcBef>
        <a:spcAft>
          <a:spcPct val="0"/>
        </a:spcAft>
        <a:buFont typeface="Arial" charset="0"/>
        <a:buChar char="•"/>
        <a:defRPr kern="1200">
          <a:solidFill>
            <a:schemeClr val="tx1"/>
          </a:solidFill>
          <a:latin typeface="Arial" pitchFamily="34" charset="0"/>
          <a:ea typeface="+mn-ea"/>
          <a:cs typeface="Arial" pitchFamily="34" charset="0"/>
        </a:defRPr>
      </a:lvl4pPr>
      <a:lvl5pPr marL="2055034" indent="-228340" algn="l" rtl="0" eaLnBrk="0" fontAlgn="base" hangingPunct="0">
        <a:spcBef>
          <a:spcPct val="20000"/>
        </a:spcBef>
        <a:spcAft>
          <a:spcPct val="0"/>
        </a:spcAft>
        <a:buFont typeface="Arial" charset="0"/>
        <a:buChar char="•"/>
        <a:defRPr kern="1200">
          <a:solidFill>
            <a:schemeClr val="tx1"/>
          </a:solidFill>
          <a:latin typeface="Arial" pitchFamily="34" charset="0"/>
          <a:ea typeface="+mn-ea"/>
          <a:cs typeface="Arial" pitchFamily="34" charset="0"/>
        </a:defRPr>
      </a:lvl5pPr>
      <a:lvl6pPr marL="2511717" indent="-228340" algn="l" defTabSz="913359"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8392" indent="-228340" algn="l" defTabSz="913359"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5062" indent="-228340" algn="l" defTabSz="913359"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1740" indent="-228340" algn="l" defTabSz="913359"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3359" rtl="0" eaLnBrk="1" latinLnBrk="0" hangingPunct="1">
        <a:defRPr sz="1800" kern="1200">
          <a:solidFill>
            <a:schemeClr val="tx1"/>
          </a:solidFill>
          <a:latin typeface="+mn-lt"/>
          <a:ea typeface="+mn-ea"/>
          <a:cs typeface="+mn-cs"/>
        </a:defRPr>
      </a:lvl1pPr>
      <a:lvl2pPr marL="456676" algn="l" defTabSz="913359" rtl="0" eaLnBrk="1" latinLnBrk="0" hangingPunct="1">
        <a:defRPr sz="1800" kern="1200">
          <a:solidFill>
            <a:schemeClr val="tx1"/>
          </a:solidFill>
          <a:latin typeface="+mn-lt"/>
          <a:ea typeface="+mn-ea"/>
          <a:cs typeface="+mn-cs"/>
        </a:defRPr>
      </a:lvl2pPr>
      <a:lvl3pPr marL="913359" algn="l" defTabSz="913359" rtl="0" eaLnBrk="1" latinLnBrk="0" hangingPunct="1">
        <a:defRPr sz="1800" kern="1200">
          <a:solidFill>
            <a:schemeClr val="tx1"/>
          </a:solidFill>
          <a:latin typeface="+mn-lt"/>
          <a:ea typeface="+mn-ea"/>
          <a:cs typeface="+mn-cs"/>
        </a:defRPr>
      </a:lvl3pPr>
      <a:lvl4pPr marL="1370031" algn="l" defTabSz="913359" rtl="0" eaLnBrk="1" latinLnBrk="0" hangingPunct="1">
        <a:defRPr sz="1800" kern="1200">
          <a:solidFill>
            <a:schemeClr val="tx1"/>
          </a:solidFill>
          <a:latin typeface="+mn-lt"/>
          <a:ea typeface="+mn-ea"/>
          <a:cs typeface="+mn-cs"/>
        </a:defRPr>
      </a:lvl4pPr>
      <a:lvl5pPr marL="1826700" algn="l" defTabSz="913359" rtl="0" eaLnBrk="1" latinLnBrk="0" hangingPunct="1">
        <a:defRPr sz="1800" kern="1200">
          <a:solidFill>
            <a:schemeClr val="tx1"/>
          </a:solidFill>
          <a:latin typeface="+mn-lt"/>
          <a:ea typeface="+mn-ea"/>
          <a:cs typeface="+mn-cs"/>
        </a:defRPr>
      </a:lvl5pPr>
      <a:lvl6pPr marL="2283365" algn="l" defTabSz="913359" rtl="0" eaLnBrk="1" latinLnBrk="0" hangingPunct="1">
        <a:defRPr sz="1800" kern="1200">
          <a:solidFill>
            <a:schemeClr val="tx1"/>
          </a:solidFill>
          <a:latin typeface="+mn-lt"/>
          <a:ea typeface="+mn-ea"/>
          <a:cs typeface="+mn-cs"/>
        </a:defRPr>
      </a:lvl6pPr>
      <a:lvl7pPr marL="2740070" algn="l" defTabSz="913359" rtl="0" eaLnBrk="1" latinLnBrk="0" hangingPunct="1">
        <a:defRPr sz="1800" kern="1200">
          <a:solidFill>
            <a:schemeClr val="tx1"/>
          </a:solidFill>
          <a:latin typeface="+mn-lt"/>
          <a:ea typeface="+mn-ea"/>
          <a:cs typeface="+mn-cs"/>
        </a:defRPr>
      </a:lvl7pPr>
      <a:lvl8pPr marL="3196727" algn="l" defTabSz="913359" rtl="0" eaLnBrk="1" latinLnBrk="0" hangingPunct="1">
        <a:defRPr sz="1800" kern="1200">
          <a:solidFill>
            <a:schemeClr val="tx1"/>
          </a:solidFill>
          <a:latin typeface="+mn-lt"/>
          <a:ea typeface="+mn-ea"/>
          <a:cs typeface="+mn-cs"/>
        </a:defRPr>
      </a:lvl8pPr>
      <a:lvl9pPr marL="3653404" algn="l" defTabSz="91335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xml"/><Relationship Id="rId1" Type="http://schemas.openxmlformats.org/officeDocument/2006/relationships/slideLayout" Target="../slideLayouts/slideLayout47.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15.xml"/><Relationship Id="rId5" Type="http://schemas.openxmlformats.org/officeDocument/2006/relationships/image" Target="../media/image18.png"/><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16.png"/><Relationship Id="rId18" Type="http://schemas.openxmlformats.org/officeDocument/2006/relationships/image" Target="../media/image32.pn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17.png"/><Relationship Id="rId17" Type="http://schemas.openxmlformats.org/officeDocument/2006/relationships/image" Target="../media/image31.png"/><Relationship Id="rId2" Type="http://schemas.openxmlformats.org/officeDocument/2006/relationships/notesSlide" Target="../notesSlides/notesSlide3.xml"/><Relationship Id="rId16" Type="http://schemas.openxmlformats.org/officeDocument/2006/relationships/image" Target="../media/image30.png"/><Relationship Id="rId20" Type="http://schemas.openxmlformats.org/officeDocument/2006/relationships/image" Target="../media/image34.png"/><Relationship Id="rId1" Type="http://schemas.openxmlformats.org/officeDocument/2006/relationships/slideLayout" Target="../slideLayouts/slideLayout31.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5" Type="http://schemas.openxmlformats.org/officeDocument/2006/relationships/image" Target="../media/image29.png"/><Relationship Id="rId10" Type="http://schemas.openxmlformats.org/officeDocument/2006/relationships/image" Target="../media/image26.png"/><Relationship Id="rId19" Type="http://schemas.openxmlformats.org/officeDocument/2006/relationships/image" Target="../media/image33.png"/><Relationship Id="rId4" Type="http://schemas.openxmlformats.org/officeDocument/2006/relationships/image" Target="../media/image20.png"/><Relationship Id="rId9" Type="http://schemas.openxmlformats.org/officeDocument/2006/relationships/image" Target="../media/image25.png"/><Relationship Id="rId14" Type="http://schemas.openxmlformats.org/officeDocument/2006/relationships/image" Target="../media/image28.png"/></Relationships>
</file>

<file path=ppt/slides/_rels/slide4.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45.jpg"/><Relationship Id="rId3" Type="http://schemas.openxmlformats.org/officeDocument/2006/relationships/image" Target="../media/image35.png"/><Relationship Id="rId7" Type="http://schemas.openxmlformats.org/officeDocument/2006/relationships/image" Target="../media/image39.png"/><Relationship Id="rId12" Type="http://schemas.openxmlformats.org/officeDocument/2006/relationships/image" Target="../media/image44.jpg"/><Relationship Id="rId2" Type="http://schemas.openxmlformats.org/officeDocument/2006/relationships/notesSlide" Target="../notesSlides/notesSlide4.xml"/><Relationship Id="rId1" Type="http://schemas.openxmlformats.org/officeDocument/2006/relationships/slideLayout" Target="../slideLayouts/slideLayout31.xml"/><Relationship Id="rId6" Type="http://schemas.openxmlformats.org/officeDocument/2006/relationships/image" Target="../media/image38.png"/><Relationship Id="rId11" Type="http://schemas.openxmlformats.org/officeDocument/2006/relationships/image" Target="../media/image43.jpg"/><Relationship Id="rId5" Type="http://schemas.openxmlformats.org/officeDocument/2006/relationships/image" Target="../media/image37.png"/><Relationship Id="rId10" Type="http://schemas.openxmlformats.org/officeDocument/2006/relationships/image" Target="../media/image42.png"/><Relationship Id="rId4" Type="http://schemas.openxmlformats.org/officeDocument/2006/relationships/image" Target="../media/image36.png"/><Relationship Id="rId9" Type="http://schemas.openxmlformats.org/officeDocument/2006/relationships/image" Target="../media/image41.png"/><Relationship Id="rId14" Type="http://schemas.openxmlformats.org/officeDocument/2006/relationships/image" Target="../media/image46.jpg"/></Relationships>
</file>

<file path=ppt/slides/_rels/slide5.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49.png"/><Relationship Id="rId2" Type="http://schemas.openxmlformats.org/officeDocument/2006/relationships/notesSlide" Target="../notesSlides/notesSlide5.xml"/><Relationship Id="rId1" Type="http://schemas.openxmlformats.org/officeDocument/2006/relationships/slideLayout" Target="../slideLayouts/slideLayout31.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34.png"/></Relationships>
</file>

<file path=ppt/slides/_rels/slide6.xml.rels><?xml version="1.0" encoding="UTF-8" standalone="yes"?>
<Relationships xmlns="http://schemas.openxmlformats.org/package/2006/relationships"><Relationship Id="rId8" Type="http://schemas.openxmlformats.org/officeDocument/2006/relationships/image" Target="../media/image55.png"/><Relationship Id="rId13" Type="http://schemas.openxmlformats.org/officeDocument/2006/relationships/image" Target="../media/image60.png"/><Relationship Id="rId3" Type="http://schemas.openxmlformats.org/officeDocument/2006/relationships/image" Target="../media/image50.png"/><Relationship Id="rId7" Type="http://schemas.openxmlformats.org/officeDocument/2006/relationships/image" Target="../media/image54.png"/><Relationship Id="rId12" Type="http://schemas.openxmlformats.org/officeDocument/2006/relationships/image" Target="../media/image59.png"/><Relationship Id="rId2" Type="http://schemas.openxmlformats.org/officeDocument/2006/relationships/notesSlide" Target="../notesSlides/notesSlide6.xml"/><Relationship Id="rId16" Type="http://schemas.openxmlformats.org/officeDocument/2006/relationships/image" Target="../media/image63.png"/><Relationship Id="rId1" Type="http://schemas.openxmlformats.org/officeDocument/2006/relationships/slideLayout" Target="../slideLayouts/slideLayout31.xml"/><Relationship Id="rId6" Type="http://schemas.openxmlformats.org/officeDocument/2006/relationships/image" Target="../media/image53.png"/><Relationship Id="rId11" Type="http://schemas.openxmlformats.org/officeDocument/2006/relationships/image" Target="../media/image58.png"/><Relationship Id="rId5" Type="http://schemas.openxmlformats.org/officeDocument/2006/relationships/image" Target="../media/image52.png"/><Relationship Id="rId15" Type="http://schemas.openxmlformats.org/officeDocument/2006/relationships/image" Target="../media/image62.png"/><Relationship Id="rId10" Type="http://schemas.openxmlformats.org/officeDocument/2006/relationships/image" Target="../media/image57.png"/><Relationship Id="rId4" Type="http://schemas.openxmlformats.org/officeDocument/2006/relationships/image" Target="../media/image51.png"/><Relationship Id="rId9" Type="http://schemas.openxmlformats.org/officeDocument/2006/relationships/image" Target="../media/image56.png"/><Relationship Id="rId14" Type="http://schemas.openxmlformats.org/officeDocument/2006/relationships/image" Target="../media/image61.png"/></Relationships>
</file>

<file path=ppt/slides/_rels/slide7.xml.rels><?xml version="1.0" encoding="UTF-8" standalone="yes"?>
<Relationships xmlns="http://schemas.openxmlformats.org/package/2006/relationships"><Relationship Id="rId8" Type="http://schemas.openxmlformats.org/officeDocument/2006/relationships/image" Target="../media/image69.png"/><Relationship Id="rId13" Type="http://schemas.openxmlformats.org/officeDocument/2006/relationships/image" Target="../media/image74.png"/><Relationship Id="rId18" Type="http://schemas.openxmlformats.org/officeDocument/2006/relationships/image" Target="../media/image79.png"/><Relationship Id="rId3" Type="http://schemas.openxmlformats.org/officeDocument/2006/relationships/image" Target="../media/image64.png"/><Relationship Id="rId7" Type="http://schemas.openxmlformats.org/officeDocument/2006/relationships/image" Target="../media/image68.png"/><Relationship Id="rId12" Type="http://schemas.openxmlformats.org/officeDocument/2006/relationships/image" Target="../media/image73.png"/><Relationship Id="rId17" Type="http://schemas.openxmlformats.org/officeDocument/2006/relationships/image" Target="../media/image78.png"/><Relationship Id="rId2" Type="http://schemas.openxmlformats.org/officeDocument/2006/relationships/notesSlide" Target="../notesSlides/notesSlide7.xml"/><Relationship Id="rId16" Type="http://schemas.openxmlformats.org/officeDocument/2006/relationships/image" Target="../media/image77.png"/><Relationship Id="rId1" Type="http://schemas.openxmlformats.org/officeDocument/2006/relationships/slideLayout" Target="../slideLayouts/slideLayout31.xml"/><Relationship Id="rId6" Type="http://schemas.openxmlformats.org/officeDocument/2006/relationships/image" Target="../media/image67.png"/><Relationship Id="rId11" Type="http://schemas.openxmlformats.org/officeDocument/2006/relationships/image" Target="../media/image72.png"/><Relationship Id="rId5" Type="http://schemas.openxmlformats.org/officeDocument/2006/relationships/image" Target="../media/image66.png"/><Relationship Id="rId15" Type="http://schemas.openxmlformats.org/officeDocument/2006/relationships/image" Target="../media/image76.png"/><Relationship Id="rId10" Type="http://schemas.openxmlformats.org/officeDocument/2006/relationships/image" Target="../media/image71.png"/><Relationship Id="rId19" Type="http://schemas.openxmlformats.org/officeDocument/2006/relationships/image" Target="../media/image80.png"/><Relationship Id="rId4" Type="http://schemas.openxmlformats.org/officeDocument/2006/relationships/image" Target="../media/image65.png"/><Relationship Id="rId9" Type="http://schemas.openxmlformats.org/officeDocument/2006/relationships/image" Target="../media/image70.png"/><Relationship Id="rId14" Type="http://schemas.openxmlformats.org/officeDocument/2006/relationships/image" Target="../media/image75.png"/></Relationships>
</file>

<file path=ppt/slides/_rels/slide8.xml.rels><?xml version="1.0" encoding="UTF-8" standalone="yes"?>
<Relationships xmlns="http://schemas.openxmlformats.org/package/2006/relationships"><Relationship Id="rId8" Type="http://schemas.openxmlformats.org/officeDocument/2006/relationships/image" Target="../media/image83.png"/><Relationship Id="rId3" Type="http://schemas.openxmlformats.org/officeDocument/2006/relationships/image" Target="../media/image81.png"/><Relationship Id="rId7"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31.xml"/><Relationship Id="rId6" Type="http://schemas.openxmlformats.org/officeDocument/2006/relationships/image" Target="../media/image16.png"/><Relationship Id="rId5" Type="http://schemas.openxmlformats.org/officeDocument/2006/relationships/image" Target="../media/image82.png"/><Relationship Id="rId4" Type="http://schemas.openxmlformats.org/officeDocument/2006/relationships/image" Target="../media/image57.png"/></Relationships>
</file>

<file path=ppt/slides/_rels/slide9.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9.xml"/><Relationship Id="rId1" Type="http://schemas.openxmlformats.org/officeDocument/2006/relationships/slideLayout" Target="../slideLayouts/slideLayout15.xml"/><Relationship Id="rId4"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5A5C8B0-66EE-3848-A009-4A69DDA9A556}"/>
              </a:ext>
            </a:extLst>
          </p:cNvPr>
          <p:cNvSpPr txBox="1"/>
          <p:nvPr/>
        </p:nvSpPr>
        <p:spPr>
          <a:xfrm>
            <a:off x="0" y="2520000"/>
            <a:ext cx="9906000" cy="677108"/>
          </a:xfrm>
          <a:prstGeom prst="rect">
            <a:avLst/>
          </a:prstGeom>
          <a:noFill/>
        </p:spPr>
        <p:txBody>
          <a:bodyPr wrap="square" lIns="0" tIns="0" rIns="0" bIns="0" rtlCol="0">
            <a:spAutoFit/>
          </a:bodyPr>
          <a:lstStyle/>
          <a:p>
            <a:pPr lvl="0" algn="ctr">
              <a:defRPr/>
            </a:pPr>
            <a:r>
              <a:rPr lang="en-US" sz="4400" dirty="0">
                <a:solidFill>
                  <a:srgbClr val="00864F"/>
                </a:solidFill>
              </a:rPr>
              <a:t>Let’s Talk About Money</a:t>
            </a:r>
          </a:p>
        </p:txBody>
      </p:sp>
      <p:sp>
        <p:nvSpPr>
          <p:cNvPr id="9" name="Title 2">
            <a:extLst>
              <a:ext uri="{FF2B5EF4-FFF2-40B4-BE49-F238E27FC236}">
                <a16:creationId xmlns:a16="http://schemas.microsoft.com/office/drawing/2014/main" id="{138BD2C5-318F-8E44-A6A2-6B08692E8C2A}"/>
              </a:ext>
            </a:extLst>
          </p:cNvPr>
          <p:cNvSpPr>
            <a:spLocks noGrp="1"/>
          </p:cNvSpPr>
          <p:nvPr>
            <p:ph type="title" idx="4294967295" hasCustomPrompt="1"/>
          </p:nvPr>
        </p:nvSpPr>
        <p:spPr>
          <a:xfrm>
            <a:off x="0" y="3240000"/>
            <a:ext cx="9906000" cy="420893"/>
          </a:xfrm>
        </p:spPr>
        <p:txBody>
          <a:bodyPr anchor="t" anchorCtr="0"/>
          <a:lstStyle>
            <a:lvl1pPr marL="0" marR="0" indent="0" algn="ctr" defTabSz="914400" rtl="0" eaLnBrk="1" fontAlgn="base" latinLnBrk="0" hangingPunct="1">
              <a:lnSpc>
                <a:spcPts val="3800"/>
              </a:lnSpc>
              <a:spcBef>
                <a:spcPct val="0"/>
              </a:spcBef>
              <a:spcAft>
                <a:spcPct val="0"/>
              </a:spcAft>
              <a:buClrTx/>
              <a:buSzTx/>
              <a:buFontTx/>
              <a:buNone/>
              <a:tabLst/>
              <a:defRPr/>
            </a:lvl1pPr>
          </a:lstStyle>
          <a:p>
            <a:pPr lvl="0">
              <a:lnSpc>
                <a:spcPts val="3200"/>
              </a:lnSpc>
              <a:spcAft>
                <a:spcPts val="600"/>
              </a:spcAft>
              <a:buClr>
                <a:srgbClr val="00864F"/>
              </a:buClr>
            </a:pPr>
            <a:r>
              <a:rPr lang="en-US" sz="2400" cap="none" dirty="0">
                <a:solidFill>
                  <a:srgbClr val="000000"/>
                </a:solidFill>
                <a:ea typeface="ＭＳ Ｐゴシック"/>
              </a:rPr>
              <a:t>Keeping my money safe</a:t>
            </a:r>
          </a:p>
        </p:txBody>
      </p:sp>
      <p:pic>
        <p:nvPicPr>
          <p:cNvPr id="3" name="Picture 2" descr="Lloyds Bank logo">
            <a:extLst>
              <a:ext uri="{FF2B5EF4-FFF2-40B4-BE49-F238E27FC236}">
                <a16:creationId xmlns:a16="http://schemas.microsoft.com/office/drawing/2014/main" id="{803CDFC1-42BB-0E41-8A7D-45AB4E50DEB2}"/>
              </a:ext>
            </a:extLst>
          </p:cNvPr>
          <p:cNvPicPr>
            <a:picLocks noChangeAspect="1"/>
          </p:cNvPicPr>
          <p:nvPr/>
        </p:nvPicPr>
        <p:blipFill>
          <a:blip r:embed="rId3"/>
          <a:stretch>
            <a:fillRect/>
          </a:stretch>
        </p:blipFill>
        <p:spPr>
          <a:xfrm>
            <a:off x="4233600" y="4680000"/>
            <a:ext cx="1690936" cy="1529167"/>
          </a:xfrm>
          <a:prstGeom prst="rect">
            <a:avLst/>
          </a:prstGeom>
        </p:spPr>
      </p:pic>
      <p:sp>
        <p:nvSpPr>
          <p:cNvPr id="8" name="TextBox 7">
            <a:extLst>
              <a:ext uri="{FF2B5EF4-FFF2-40B4-BE49-F238E27FC236}">
                <a16:creationId xmlns:a16="http://schemas.microsoft.com/office/drawing/2014/main" id="{1AD7D0C9-51FE-2041-A580-EF5750088E51}"/>
              </a:ext>
            </a:extLst>
          </p:cNvPr>
          <p:cNvSpPr txBox="1"/>
          <p:nvPr/>
        </p:nvSpPr>
        <p:spPr>
          <a:xfrm>
            <a:off x="0" y="6433011"/>
            <a:ext cx="9906000" cy="184666"/>
          </a:xfrm>
          <a:prstGeom prst="rect">
            <a:avLst/>
          </a:prstGeom>
          <a:noFill/>
        </p:spPr>
        <p:txBody>
          <a:bodyPr wrap="square" lIns="0" tIns="0" rIns="0" bIns="0" rtlCol="0">
            <a:spAutoFit/>
          </a:bodyPr>
          <a:lstStyle/>
          <a:p>
            <a:pPr algn="ctr"/>
            <a:r>
              <a:rPr lang="en-GB" sz="1200" dirty="0"/>
              <a:t>This material is intended for information purposes only and does not constitute advice or a recommendation.</a:t>
            </a:r>
          </a:p>
        </p:txBody>
      </p:sp>
      <p:pic>
        <p:nvPicPr>
          <p:cNvPr id="6" name="Picture 5" descr="Young money formerly pfeg &#10;FINANCIAL EDUCATION QUALITY MARK&#10;RECOMMENDED FINANCIAL EDUCATION RESOURCE&#10;Assessed by independent experts &#10;Supported By the Money Advice Service&#10;Issue No. 0152 | Issue Date: January 2023">
            <a:extLst>
              <a:ext uri="{FF2B5EF4-FFF2-40B4-BE49-F238E27FC236}">
                <a16:creationId xmlns:a16="http://schemas.microsoft.com/office/drawing/2014/main" id="{F06FA2E9-A228-794D-8583-E483D6B257E2}"/>
              </a:ext>
            </a:extLst>
          </p:cNvPr>
          <p:cNvPicPr>
            <a:picLocks noChangeAspect="1"/>
          </p:cNvPicPr>
          <p:nvPr/>
        </p:nvPicPr>
        <p:blipFill>
          <a:blip r:embed="rId4"/>
          <a:srcRect/>
          <a:stretch/>
        </p:blipFill>
        <p:spPr>
          <a:xfrm>
            <a:off x="8121056" y="251460"/>
            <a:ext cx="1463632" cy="1109980"/>
          </a:xfrm>
          <a:prstGeom prst="rect">
            <a:avLst/>
          </a:prstGeom>
        </p:spPr>
      </p:pic>
    </p:spTree>
    <p:extLst>
      <p:ext uri="{BB962C8B-B14F-4D97-AF65-F5344CB8AC3E}">
        <p14:creationId xmlns:p14="http://schemas.microsoft.com/office/powerpoint/2010/main" val="4301622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C1BD681-DED6-1843-BFFF-51B7B0B6D819}"/>
              </a:ext>
            </a:extLst>
          </p:cNvPr>
          <p:cNvSpPr>
            <a:spLocks noGrp="1"/>
          </p:cNvSpPr>
          <p:nvPr>
            <p:ph type="title"/>
          </p:nvPr>
        </p:nvSpPr>
        <p:spPr>
          <a:xfrm>
            <a:off x="0" y="389776"/>
            <a:ext cx="9906000" cy="1093788"/>
          </a:xfrm>
        </p:spPr>
        <p:txBody>
          <a:bodyPr>
            <a:normAutofit/>
          </a:bodyPr>
          <a:lstStyle/>
          <a:p>
            <a:pPr lvl="0"/>
            <a:r>
              <a:rPr lang="en-US" sz="3600" cap="none" dirty="0">
                <a:solidFill>
                  <a:srgbClr val="00864F"/>
                </a:solidFill>
                <a:ea typeface="ＭＳ Ｐゴシック"/>
              </a:rPr>
              <a:t>Let’s get started</a:t>
            </a:r>
          </a:p>
        </p:txBody>
      </p:sp>
      <p:sp>
        <p:nvSpPr>
          <p:cNvPr id="5" name="TextBox 4">
            <a:extLst>
              <a:ext uri="{FF2B5EF4-FFF2-40B4-BE49-F238E27FC236}">
                <a16:creationId xmlns:a16="http://schemas.microsoft.com/office/drawing/2014/main" id="{3C6F1F99-6E39-DC40-98EF-8431B00A6F85}"/>
              </a:ext>
            </a:extLst>
          </p:cNvPr>
          <p:cNvSpPr txBox="1"/>
          <p:nvPr/>
        </p:nvSpPr>
        <p:spPr>
          <a:xfrm>
            <a:off x="2049780" y="1620000"/>
            <a:ext cx="5806440" cy="788164"/>
          </a:xfrm>
          <a:prstGeom prst="rect">
            <a:avLst/>
          </a:prstGeom>
          <a:noFill/>
        </p:spPr>
        <p:txBody>
          <a:bodyPr wrap="square" lIns="0" tIns="0" rIns="0" bIns="0" rtlCol="0">
            <a:spAutoFit/>
          </a:bodyPr>
          <a:lstStyle/>
          <a:p>
            <a:pPr algn="ctr">
              <a:lnSpc>
                <a:spcPts val="3200"/>
              </a:lnSpc>
              <a:spcAft>
                <a:spcPts val="1200"/>
              </a:spcAft>
              <a:buClr>
                <a:schemeClr val="accent1"/>
              </a:buClr>
            </a:pPr>
            <a:r>
              <a:rPr lang="en-US" dirty="0">
                <a:latin typeface="Arial" panose="020B0604020202020204" pitchFamily="34" charset="0"/>
              </a:rPr>
              <a:t>Today we are going to talk about money and the ways to keep it safe.</a:t>
            </a:r>
          </a:p>
        </p:txBody>
      </p:sp>
      <p:pic>
        <p:nvPicPr>
          <p:cNvPr id="13" name="Picture 12" descr="Illustration of twenty pound note.">
            <a:extLst>
              <a:ext uri="{FF2B5EF4-FFF2-40B4-BE49-F238E27FC236}">
                <a16:creationId xmlns:a16="http://schemas.microsoft.com/office/drawing/2014/main" id="{1A0F7F88-F7C2-6148-925C-5B3F5CFBCDEF}"/>
              </a:ext>
            </a:extLst>
          </p:cNvPr>
          <p:cNvPicPr>
            <a:picLocks noChangeAspect="1"/>
          </p:cNvPicPr>
          <p:nvPr/>
        </p:nvPicPr>
        <p:blipFill>
          <a:blip r:embed="rId3"/>
          <a:srcRect/>
          <a:stretch/>
        </p:blipFill>
        <p:spPr>
          <a:xfrm>
            <a:off x="4014151" y="3430244"/>
            <a:ext cx="1865503" cy="1027137"/>
          </a:xfrm>
          <a:prstGeom prst="rect">
            <a:avLst/>
          </a:prstGeom>
        </p:spPr>
      </p:pic>
      <p:pic>
        <p:nvPicPr>
          <p:cNvPr id="14" name="Picture 13" descr="Illustration of five pound note.">
            <a:extLst>
              <a:ext uri="{FF2B5EF4-FFF2-40B4-BE49-F238E27FC236}">
                <a16:creationId xmlns:a16="http://schemas.microsoft.com/office/drawing/2014/main" id="{EFAF8777-B073-004F-AA29-A6B94CF66D78}"/>
              </a:ext>
            </a:extLst>
          </p:cNvPr>
          <p:cNvPicPr>
            <a:picLocks noChangeAspect="1"/>
          </p:cNvPicPr>
          <p:nvPr/>
        </p:nvPicPr>
        <p:blipFill>
          <a:blip r:embed="rId4"/>
          <a:srcRect/>
          <a:stretch/>
        </p:blipFill>
        <p:spPr>
          <a:xfrm>
            <a:off x="4766482" y="3994730"/>
            <a:ext cx="2032171" cy="1118903"/>
          </a:xfrm>
          <a:prstGeom prst="rect">
            <a:avLst/>
          </a:prstGeom>
        </p:spPr>
      </p:pic>
      <p:pic>
        <p:nvPicPr>
          <p:cNvPr id="40" name="Picture 39" descr="Illustration of a stack of coins.">
            <a:extLst>
              <a:ext uri="{FF2B5EF4-FFF2-40B4-BE49-F238E27FC236}">
                <a16:creationId xmlns:a16="http://schemas.microsoft.com/office/drawing/2014/main" id="{4F173FAD-94D6-8F45-9A09-7691B295373F}"/>
              </a:ext>
            </a:extLst>
          </p:cNvPr>
          <p:cNvPicPr>
            <a:picLocks noChangeAspect="1"/>
          </p:cNvPicPr>
          <p:nvPr/>
        </p:nvPicPr>
        <p:blipFill>
          <a:blip r:embed="rId5"/>
          <a:stretch>
            <a:fillRect/>
          </a:stretch>
        </p:blipFill>
        <p:spPr>
          <a:xfrm>
            <a:off x="2620886" y="3427756"/>
            <a:ext cx="2230467" cy="2183720"/>
          </a:xfrm>
          <a:prstGeom prst="rect">
            <a:avLst/>
          </a:prstGeom>
        </p:spPr>
      </p:pic>
    </p:spTree>
    <p:extLst>
      <p:ext uri="{BB962C8B-B14F-4D97-AF65-F5344CB8AC3E}">
        <p14:creationId xmlns:p14="http://schemas.microsoft.com/office/powerpoint/2010/main" val="2482457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2000"/>
                                        <p:tgtEl>
                                          <p:spTgt spid="40"/>
                                        </p:tgtEl>
                                      </p:cBhvr>
                                    </p:animEffect>
                                  </p:childTnLst>
                                </p:cTn>
                              </p:par>
                              <p:par>
                                <p:cTn id="8" presetID="10" presetClass="entr" presetSubtype="0" fill="hold" nodeType="withEffect">
                                  <p:stCondLst>
                                    <p:cond delay="100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000"/>
                                        <p:tgtEl>
                                          <p:spTgt spid="14"/>
                                        </p:tgtEl>
                                      </p:cBhvr>
                                    </p:animEffect>
                                  </p:childTnLst>
                                </p:cTn>
                              </p:par>
                              <p:par>
                                <p:cTn id="11" presetID="42" presetClass="path" presetSubtype="0" decel="50000" fill="hold" nodeType="withEffect">
                                  <p:stCondLst>
                                    <p:cond delay="1000"/>
                                  </p:stCondLst>
                                  <p:childTnLst>
                                    <p:animMotion origin="layout" path="M -3.07692E-6 4.81481E-6 L 0.02052 4.81481E-6 " pathEditMode="relative" rAng="0" ptsTypes="AA">
                                      <p:cBhvr>
                                        <p:cTn id="12" dur="1000" fill="hold"/>
                                        <p:tgtEl>
                                          <p:spTgt spid="14"/>
                                        </p:tgtEl>
                                        <p:attrNameLst>
                                          <p:attrName>ppt_x</p:attrName>
                                          <p:attrName>ppt_y</p:attrName>
                                        </p:attrNameLst>
                                      </p:cBhvr>
                                      <p:rCtr x="1026" y="0"/>
                                    </p:animMotion>
                                  </p:childTnLst>
                                </p:cTn>
                              </p:par>
                              <p:par>
                                <p:cTn id="13" presetID="10" presetClass="entr" presetSubtype="0" fill="hold" nodeType="withEffect">
                                  <p:stCondLst>
                                    <p:cond delay="20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childTnLst>
                                </p:cTn>
                              </p:par>
                              <p:par>
                                <p:cTn id="16" presetID="42" presetClass="path" presetSubtype="0" decel="50000" fill="hold" nodeType="withEffect">
                                  <p:stCondLst>
                                    <p:cond delay="200"/>
                                  </p:stCondLst>
                                  <p:childTnLst>
                                    <p:animMotion origin="layout" path="M 1.79487E-6 3.7037E-6 L 0.02051 3.7037E-6 " pathEditMode="relative" rAng="0" ptsTypes="AA">
                                      <p:cBhvr>
                                        <p:cTn id="17" dur="1000" fill="hold"/>
                                        <p:tgtEl>
                                          <p:spTgt spid="13"/>
                                        </p:tgtEl>
                                        <p:attrNameLst>
                                          <p:attrName>ppt_x</p:attrName>
                                          <p:attrName>ppt_y</p:attrName>
                                        </p:attrNameLst>
                                      </p:cBhvr>
                                      <p:rCtr x="1026"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D2E5AB8-8D70-2742-86B5-632CA7C6C824}"/>
              </a:ext>
            </a:extLst>
          </p:cNvPr>
          <p:cNvSpPr>
            <a:spLocks noGrp="1"/>
          </p:cNvSpPr>
          <p:nvPr>
            <p:ph type="title"/>
          </p:nvPr>
        </p:nvSpPr>
        <p:spPr>
          <a:xfrm>
            <a:off x="0" y="720000"/>
            <a:ext cx="9906000" cy="579355"/>
          </a:xfrm>
        </p:spPr>
        <p:txBody>
          <a:bodyPr/>
          <a:lstStyle/>
          <a:p>
            <a:pPr lvl="0" eaLnBrk="1" hangingPunct="1">
              <a:lnSpc>
                <a:spcPts val="3800"/>
              </a:lnSpc>
            </a:pPr>
            <a:r>
              <a:rPr lang="en-US" cap="none" dirty="0">
                <a:solidFill>
                  <a:srgbClr val="00864F"/>
                </a:solidFill>
                <a:ea typeface="ＭＳ Ｐゴシック"/>
              </a:rPr>
              <a:t>What's in my wallet/purse?</a:t>
            </a:r>
          </a:p>
        </p:txBody>
      </p:sp>
      <p:grpSp>
        <p:nvGrpSpPr>
          <p:cNvPr id="2" name="Group 1" descr="illustration of coins appearing">
            <a:extLst>
              <a:ext uri="{FF2B5EF4-FFF2-40B4-BE49-F238E27FC236}">
                <a16:creationId xmlns:a16="http://schemas.microsoft.com/office/drawing/2014/main" id="{C134D818-718E-B644-AE15-E25C642E155B}"/>
              </a:ext>
            </a:extLst>
          </p:cNvPr>
          <p:cNvGrpSpPr/>
          <p:nvPr/>
        </p:nvGrpSpPr>
        <p:grpSpPr>
          <a:xfrm>
            <a:off x="827298" y="1460568"/>
            <a:ext cx="2140372" cy="2068278"/>
            <a:chOff x="923305" y="1283237"/>
            <a:chExt cx="2140372" cy="2068278"/>
          </a:xfrm>
        </p:grpSpPr>
        <p:pic>
          <p:nvPicPr>
            <p:cNvPr id="25" name="Picture 24">
              <a:extLst>
                <a:ext uri="{FF2B5EF4-FFF2-40B4-BE49-F238E27FC236}">
                  <a16:creationId xmlns:a16="http://schemas.microsoft.com/office/drawing/2014/main" id="{3E9F6A55-014F-494F-9A4E-72E4F663A40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460774" y="2886631"/>
              <a:ext cx="473255" cy="464884"/>
            </a:xfrm>
            <a:prstGeom prst="rect">
              <a:avLst/>
            </a:prstGeom>
          </p:spPr>
        </p:pic>
        <p:pic>
          <p:nvPicPr>
            <p:cNvPr id="26" name="Picture 25">
              <a:extLst>
                <a:ext uri="{FF2B5EF4-FFF2-40B4-BE49-F238E27FC236}">
                  <a16:creationId xmlns:a16="http://schemas.microsoft.com/office/drawing/2014/main" id="{5725E49B-CB28-9142-9334-D33C788B5A10}"/>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923305" y="1283237"/>
              <a:ext cx="797059" cy="796942"/>
            </a:xfrm>
            <a:prstGeom prst="rect">
              <a:avLst/>
            </a:prstGeom>
          </p:spPr>
        </p:pic>
        <p:pic>
          <p:nvPicPr>
            <p:cNvPr id="28" name="Picture 27">
              <a:extLst>
                <a:ext uri="{FF2B5EF4-FFF2-40B4-BE49-F238E27FC236}">
                  <a16:creationId xmlns:a16="http://schemas.microsoft.com/office/drawing/2014/main" id="{84F44766-CAF4-0B48-BA6E-6ED9AB386981}"/>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679424" y="1775389"/>
              <a:ext cx="622700" cy="614309"/>
            </a:xfrm>
            <a:prstGeom prst="rect">
              <a:avLst/>
            </a:prstGeom>
          </p:spPr>
        </p:pic>
        <p:pic>
          <p:nvPicPr>
            <p:cNvPr id="29" name="Picture 28">
              <a:extLst>
                <a:ext uri="{FF2B5EF4-FFF2-40B4-BE49-F238E27FC236}">
                  <a16:creationId xmlns:a16="http://schemas.microsoft.com/office/drawing/2014/main" id="{F94584EE-5422-7542-B55C-A81B9F094483}"/>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2257995" y="1466381"/>
              <a:ext cx="440043" cy="448281"/>
            </a:xfrm>
            <a:prstGeom prst="rect">
              <a:avLst/>
            </a:prstGeom>
          </p:spPr>
        </p:pic>
        <p:pic>
          <p:nvPicPr>
            <p:cNvPr id="38" name="Picture 37">
              <a:extLst>
                <a:ext uri="{FF2B5EF4-FFF2-40B4-BE49-F238E27FC236}">
                  <a16:creationId xmlns:a16="http://schemas.microsoft.com/office/drawing/2014/main" id="{7D14AA69-1F28-F341-A863-6CC9845F3AB4}"/>
                </a:ext>
                <a:ext uri="{C183D7F6-B498-43B3-948B-1728B52AA6E4}">
                  <adec:decorative xmlns:adec="http://schemas.microsoft.com/office/drawing/2017/decorative" val="1"/>
                </a:ext>
              </a:extLst>
            </p:cNvPr>
            <p:cNvPicPr>
              <a:picLocks noChangeAspect="1"/>
            </p:cNvPicPr>
            <p:nvPr/>
          </p:nvPicPr>
          <p:blipFill>
            <a:blip r:embed="rId7"/>
            <a:stretch>
              <a:fillRect/>
            </a:stretch>
          </p:blipFill>
          <p:spPr>
            <a:xfrm>
              <a:off x="2399031" y="1969646"/>
              <a:ext cx="639307" cy="639213"/>
            </a:xfrm>
            <a:prstGeom prst="rect">
              <a:avLst/>
            </a:prstGeom>
          </p:spPr>
        </p:pic>
        <p:pic>
          <p:nvPicPr>
            <p:cNvPr id="39" name="Picture 38">
              <a:extLst>
                <a:ext uri="{FF2B5EF4-FFF2-40B4-BE49-F238E27FC236}">
                  <a16:creationId xmlns:a16="http://schemas.microsoft.com/office/drawing/2014/main" id="{EB2A3CF7-A9AA-9746-ADA4-17050AABE532}"/>
                </a:ext>
                <a:ext uri="{C183D7F6-B498-43B3-948B-1728B52AA6E4}">
                  <adec:decorative xmlns:adec="http://schemas.microsoft.com/office/drawing/2017/decorative" val="1"/>
                </a:ext>
              </a:extLst>
            </p:cNvPr>
            <p:cNvPicPr>
              <a:picLocks noChangeAspect="1"/>
            </p:cNvPicPr>
            <p:nvPr/>
          </p:nvPicPr>
          <p:blipFill>
            <a:blip r:embed="rId8"/>
            <a:stretch>
              <a:fillRect/>
            </a:stretch>
          </p:blipFill>
          <p:spPr>
            <a:xfrm>
              <a:off x="1014213" y="2143045"/>
              <a:ext cx="722335" cy="713928"/>
            </a:xfrm>
            <a:prstGeom prst="rect">
              <a:avLst/>
            </a:prstGeom>
          </p:spPr>
        </p:pic>
        <p:pic>
          <p:nvPicPr>
            <p:cNvPr id="40" name="Picture 39">
              <a:extLst>
                <a:ext uri="{FF2B5EF4-FFF2-40B4-BE49-F238E27FC236}">
                  <a16:creationId xmlns:a16="http://schemas.microsoft.com/office/drawing/2014/main" id="{5B179EA6-BCCF-3548-BD92-F33D4A2DF19A}"/>
                </a:ext>
                <a:ext uri="{C183D7F6-B498-43B3-948B-1728B52AA6E4}">
                  <adec:decorative xmlns:adec="http://schemas.microsoft.com/office/drawing/2017/decorative" val="1"/>
                </a:ext>
              </a:extLst>
            </p:cNvPr>
            <p:cNvPicPr>
              <a:picLocks noChangeAspect="1"/>
            </p:cNvPicPr>
            <p:nvPr/>
          </p:nvPicPr>
          <p:blipFill>
            <a:blip r:embed="rId9"/>
            <a:stretch>
              <a:fillRect/>
            </a:stretch>
          </p:blipFill>
          <p:spPr>
            <a:xfrm>
              <a:off x="1868089" y="2454912"/>
              <a:ext cx="556281" cy="547898"/>
            </a:xfrm>
            <a:prstGeom prst="rect">
              <a:avLst/>
            </a:prstGeom>
          </p:spPr>
        </p:pic>
        <p:pic>
          <p:nvPicPr>
            <p:cNvPr id="42" name="Picture 41">
              <a:extLst>
                <a:ext uri="{FF2B5EF4-FFF2-40B4-BE49-F238E27FC236}">
                  <a16:creationId xmlns:a16="http://schemas.microsoft.com/office/drawing/2014/main" id="{C27A836D-6B1A-EB4E-A13A-E69DCB909623}"/>
                </a:ext>
                <a:ext uri="{C183D7F6-B498-43B3-948B-1728B52AA6E4}">
                  <adec:decorative xmlns:adec="http://schemas.microsoft.com/office/drawing/2017/decorative" val="1"/>
                </a:ext>
              </a:extLst>
            </p:cNvPr>
            <p:cNvPicPr>
              <a:picLocks noChangeAspect="1"/>
            </p:cNvPicPr>
            <p:nvPr/>
          </p:nvPicPr>
          <p:blipFill>
            <a:blip r:embed="rId10"/>
            <a:stretch>
              <a:fillRect/>
            </a:stretch>
          </p:blipFill>
          <p:spPr>
            <a:xfrm>
              <a:off x="2424370" y="2707954"/>
              <a:ext cx="639307" cy="639213"/>
            </a:xfrm>
            <a:prstGeom prst="rect">
              <a:avLst/>
            </a:prstGeom>
          </p:spPr>
        </p:pic>
      </p:grpSp>
      <p:pic>
        <p:nvPicPr>
          <p:cNvPr id="49" name="Picture 48" descr="illustration of ten pound note">
            <a:extLst>
              <a:ext uri="{FF2B5EF4-FFF2-40B4-BE49-F238E27FC236}">
                <a16:creationId xmlns:a16="http://schemas.microsoft.com/office/drawing/2014/main" id="{CB4B3AFA-F1DC-F148-82A8-4FF7D8823A6C}"/>
              </a:ext>
            </a:extLst>
          </p:cNvPr>
          <p:cNvPicPr>
            <a:picLocks noChangeAspect="1"/>
          </p:cNvPicPr>
          <p:nvPr/>
        </p:nvPicPr>
        <p:blipFill>
          <a:blip r:embed="rId11"/>
          <a:srcRect/>
          <a:stretch/>
        </p:blipFill>
        <p:spPr>
          <a:xfrm>
            <a:off x="1011650" y="5418307"/>
            <a:ext cx="1443921" cy="795016"/>
          </a:xfrm>
          <a:prstGeom prst="rect">
            <a:avLst/>
          </a:prstGeom>
        </p:spPr>
      </p:pic>
      <p:pic>
        <p:nvPicPr>
          <p:cNvPr id="53" name="Picture 52" descr="illustration of five pound note">
            <a:extLst>
              <a:ext uri="{FF2B5EF4-FFF2-40B4-BE49-F238E27FC236}">
                <a16:creationId xmlns:a16="http://schemas.microsoft.com/office/drawing/2014/main" id="{1367F2FD-BAB8-0740-B598-5B5AAEAD353A}"/>
              </a:ext>
            </a:extLst>
          </p:cNvPr>
          <p:cNvPicPr>
            <a:picLocks noChangeAspect="1"/>
          </p:cNvPicPr>
          <p:nvPr/>
        </p:nvPicPr>
        <p:blipFill>
          <a:blip r:embed="rId12"/>
          <a:srcRect/>
          <a:stretch/>
        </p:blipFill>
        <p:spPr>
          <a:xfrm>
            <a:off x="2010736" y="4976708"/>
            <a:ext cx="1443921" cy="795016"/>
          </a:xfrm>
          <a:prstGeom prst="rect">
            <a:avLst/>
          </a:prstGeom>
        </p:spPr>
      </p:pic>
      <p:pic>
        <p:nvPicPr>
          <p:cNvPr id="51" name="Picture 50" descr="illustration of twenty pound note">
            <a:extLst>
              <a:ext uri="{FF2B5EF4-FFF2-40B4-BE49-F238E27FC236}">
                <a16:creationId xmlns:a16="http://schemas.microsoft.com/office/drawing/2014/main" id="{A434934B-D131-2B42-AC6F-5BC9D0438F96}"/>
              </a:ext>
            </a:extLst>
          </p:cNvPr>
          <p:cNvPicPr>
            <a:picLocks noChangeAspect="1"/>
          </p:cNvPicPr>
          <p:nvPr/>
        </p:nvPicPr>
        <p:blipFill>
          <a:blip r:embed="rId13"/>
          <a:srcRect/>
          <a:stretch/>
        </p:blipFill>
        <p:spPr>
          <a:xfrm>
            <a:off x="1528541" y="4378667"/>
            <a:ext cx="1443921" cy="795016"/>
          </a:xfrm>
          <a:prstGeom prst="rect">
            <a:avLst/>
          </a:prstGeom>
        </p:spPr>
      </p:pic>
      <p:pic>
        <p:nvPicPr>
          <p:cNvPr id="47" name="Picture 46" descr="illustration of fifty pound note">
            <a:extLst>
              <a:ext uri="{FF2B5EF4-FFF2-40B4-BE49-F238E27FC236}">
                <a16:creationId xmlns:a16="http://schemas.microsoft.com/office/drawing/2014/main" id="{F2DDE409-0A25-1B4D-AB9D-382897256C9F}"/>
              </a:ext>
            </a:extLst>
          </p:cNvPr>
          <p:cNvPicPr>
            <a:picLocks noChangeAspect="1"/>
          </p:cNvPicPr>
          <p:nvPr/>
        </p:nvPicPr>
        <p:blipFill>
          <a:blip r:embed="rId14"/>
          <a:srcRect/>
          <a:stretch/>
        </p:blipFill>
        <p:spPr>
          <a:xfrm>
            <a:off x="614923" y="3941992"/>
            <a:ext cx="1443921" cy="795016"/>
          </a:xfrm>
          <a:prstGeom prst="rect">
            <a:avLst/>
          </a:prstGeom>
        </p:spPr>
      </p:pic>
      <p:pic>
        <p:nvPicPr>
          <p:cNvPr id="24" name="Picture 23" descr="illustration of wallet">
            <a:extLst>
              <a:ext uri="{FF2B5EF4-FFF2-40B4-BE49-F238E27FC236}">
                <a16:creationId xmlns:a16="http://schemas.microsoft.com/office/drawing/2014/main" id="{4A706FCE-F7C7-384B-9558-323F5ABE8415}"/>
              </a:ext>
            </a:extLst>
          </p:cNvPr>
          <p:cNvPicPr>
            <a:picLocks noChangeAspect="1"/>
          </p:cNvPicPr>
          <p:nvPr/>
        </p:nvPicPr>
        <p:blipFill>
          <a:blip r:embed="rId15"/>
          <a:stretch>
            <a:fillRect/>
          </a:stretch>
        </p:blipFill>
        <p:spPr>
          <a:xfrm>
            <a:off x="4607520" y="3659589"/>
            <a:ext cx="1698387" cy="1081190"/>
          </a:xfrm>
          <a:prstGeom prst="rect">
            <a:avLst/>
          </a:prstGeom>
        </p:spPr>
      </p:pic>
      <p:pic>
        <p:nvPicPr>
          <p:cNvPr id="22" name="Picture 21" descr="illustration of purse">
            <a:extLst>
              <a:ext uri="{FF2B5EF4-FFF2-40B4-BE49-F238E27FC236}">
                <a16:creationId xmlns:a16="http://schemas.microsoft.com/office/drawing/2014/main" id="{71809AC1-0BC1-B64C-B739-07DD3F667F2D}"/>
              </a:ext>
            </a:extLst>
          </p:cNvPr>
          <p:cNvPicPr>
            <a:picLocks noChangeAspect="1"/>
          </p:cNvPicPr>
          <p:nvPr/>
        </p:nvPicPr>
        <p:blipFill>
          <a:blip r:embed="rId16"/>
          <a:stretch>
            <a:fillRect/>
          </a:stretch>
        </p:blipFill>
        <p:spPr>
          <a:xfrm>
            <a:off x="3742306" y="2713962"/>
            <a:ext cx="1679888" cy="1237632"/>
          </a:xfrm>
          <a:prstGeom prst="rect">
            <a:avLst/>
          </a:prstGeom>
        </p:spPr>
      </p:pic>
      <p:grpSp>
        <p:nvGrpSpPr>
          <p:cNvPr id="4" name="Group 3" descr="illustrations of receipts and photograph">
            <a:extLst>
              <a:ext uri="{FF2B5EF4-FFF2-40B4-BE49-F238E27FC236}">
                <a16:creationId xmlns:a16="http://schemas.microsoft.com/office/drawing/2014/main" id="{A59FBB60-7D94-ED4E-A9DA-E9648672E1E6}"/>
              </a:ext>
            </a:extLst>
          </p:cNvPr>
          <p:cNvGrpSpPr/>
          <p:nvPr/>
        </p:nvGrpSpPr>
        <p:grpSpPr>
          <a:xfrm>
            <a:off x="6933540" y="4605452"/>
            <a:ext cx="2090104" cy="5601473"/>
            <a:chOff x="6968588" y="4384472"/>
            <a:chExt cx="2090104" cy="5601473"/>
          </a:xfrm>
        </p:grpSpPr>
        <p:grpSp>
          <p:nvGrpSpPr>
            <p:cNvPr id="72" name="Group 71">
              <a:extLst>
                <a:ext uri="{FF2B5EF4-FFF2-40B4-BE49-F238E27FC236}">
                  <a16:creationId xmlns:a16="http://schemas.microsoft.com/office/drawing/2014/main" id="{99C7AD55-0EB5-A148-8198-DBA4B4E72EB6}"/>
                </a:ext>
              </a:extLst>
            </p:cNvPr>
            <p:cNvGrpSpPr/>
            <p:nvPr/>
          </p:nvGrpSpPr>
          <p:grpSpPr>
            <a:xfrm rot="787543">
              <a:off x="8021083" y="4405825"/>
              <a:ext cx="1037609" cy="3158486"/>
              <a:chOff x="4953000" y="3195513"/>
              <a:chExt cx="1037609" cy="3158486"/>
            </a:xfrm>
          </p:grpSpPr>
          <p:pic>
            <p:nvPicPr>
              <p:cNvPr id="73" name="Picture 72">
                <a:extLst>
                  <a:ext uri="{FF2B5EF4-FFF2-40B4-BE49-F238E27FC236}">
                    <a16:creationId xmlns:a16="http://schemas.microsoft.com/office/drawing/2014/main" id="{A6D539DD-7955-C24B-AAA4-772107E10A17}"/>
                  </a:ext>
                  <a:ext uri="{C183D7F6-B498-43B3-948B-1728B52AA6E4}">
                    <adec:decorative xmlns:adec="http://schemas.microsoft.com/office/drawing/2017/decorative" val="1"/>
                  </a:ext>
                </a:extLst>
              </p:cNvPr>
              <p:cNvPicPr>
                <a:picLocks noChangeAspect="1"/>
              </p:cNvPicPr>
              <p:nvPr/>
            </p:nvPicPr>
            <p:blipFill>
              <a:blip r:embed="rId17"/>
              <a:stretch>
                <a:fillRect/>
              </a:stretch>
            </p:blipFill>
            <p:spPr>
              <a:xfrm>
                <a:off x="4953000" y="3195513"/>
                <a:ext cx="1037609" cy="1473528"/>
              </a:xfrm>
              <a:prstGeom prst="rect">
                <a:avLst/>
              </a:prstGeom>
            </p:spPr>
          </p:pic>
          <p:pic>
            <p:nvPicPr>
              <p:cNvPr id="74" name="Picture 73">
                <a:extLst>
                  <a:ext uri="{FF2B5EF4-FFF2-40B4-BE49-F238E27FC236}">
                    <a16:creationId xmlns:a16="http://schemas.microsoft.com/office/drawing/2014/main" id="{75F26ED2-1406-9E4B-AB90-5CF2792720E9}"/>
                  </a:ext>
                  <a:ext uri="{C183D7F6-B498-43B3-948B-1728B52AA6E4}">
                    <adec:decorative xmlns:adec="http://schemas.microsoft.com/office/drawing/2017/decorative" val="1"/>
                  </a:ext>
                </a:extLst>
              </p:cNvPr>
              <p:cNvPicPr>
                <a:picLocks noChangeAspect="1"/>
              </p:cNvPicPr>
              <p:nvPr/>
            </p:nvPicPr>
            <p:blipFill>
              <a:blip r:embed="rId17"/>
              <a:stretch>
                <a:fillRect/>
              </a:stretch>
            </p:blipFill>
            <p:spPr>
              <a:xfrm>
                <a:off x="4953000" y="3195513"/>
                <a:ext cx="1037609" cy="1473528"/>
              </a:xfrm>
              <a:prstGeom prst="rect">
                <a:avLst/>
              </a:prstGeom>
            </p:spPr>
          </p:pic>
          <p:sp>
            <p:nvSpPr>
              <p:cNvPr id="75" name="Rectangle 74">
                <a:extLst>
                  <a:ext uri="{FF2B5EF4-FFF2-40B4-BE49-F238E27FC236}">
                    <a16:creationId xmlns:a16="http://schemas.microsoft.com/office/drawing/2014/main" id="{DCDFDC6B-F208-8242-B27E-E079304A257B}"/>
                  </a:ext>
                  <a:ext uri="{C183D7F6-B498-43B3-948B-1728B52AA6E4}">
                    <adec:decorative xmlns:adec="http://schemas.microsoft.com/office/drawing/2017/decorative" val="1"/>
                  </a:ext>
                </a:extLst>
              </p:cNvPr>
              <p:cNvSpPr/>
              <p:nvPr/>
            </p:nvSpPr>
            <p:spPr>
              <a:xfrm>
                <a:off x="5159518" y="4528316"/>
                <a:ext cx="624572" cy="18256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76" name="Picture 75">
              <a:extLst>
                <a:ext uri="{FF2B5EF4-FFF2-40B4-BE49-F238E27FC236}">
                  <a16:creationId xmlns:a16="http://schemas.microsoft.com/office/drawing/2014/main" id="{A545D1BD-3C3F-EB4C-A586-A01B6AE35F6E}"/>
                </a:ext>
                <a:ext uri="{C183D7F6-B498-43B3-948B-1728B52AA6E4}">
                  <adec:decorative xmlns:adec="http://schemas.microsoft.com/office/drawing/2017/decorative" val="1"/>
                </a:ext>
              </a:extLst>
            </p:cNvPr>
            <p:cNvPicPr>
              <a:picLocks noChangeAspect="1"/>
            </p:cNvPicPr>
            <p:nvPr/>
          </p:nvPicPr>
          <p:blipFill>
            <a:blip r:embed="rId18"/>
            <a:srcRect/>
            <a:stretch/>
          </p:blipFill>
          <p:spPr>
            <a:xfrm rot="21313910">
              <a:off x="7345477" y="4384472"/>
              <a:ext cx="1190977" cy="1348120"/>
            </a:xfrm>
            <a:prstGeom prst="rect">
              <a:avLst/>
            </a:prstGeom>
          </p:spPr>
        </p:pic>
        <p:grpSp>
          <p:nvGrpSpPr>
            <p:cNvPr id="77" name="Group 76">
              <a:extLst>
                <a:ext uri="{FF2B5EF4-FFF2-40B4-BE49-F238E27FC236}">
                  <a16:creationId xmlns:a16="http://schemas.microsoft.com/office/drawing/2014/main" id="{F66E3987-E43F-5D47-83D2-F796120D8DCC}"/>
                </a:ext>
              </a:extLst>
            </p:cNvPr>
            <p:cNvGrpSpPr/>
            <p:nvPr/>
          </p:nvGrpSpPr>
          <p:grpSpPr>
            <a:xfrm rot="21129265">
              <a:off x="6968588" y="4760964"/>
              <a:ext cx="1037609" cy="5224981"/>
              <a:chOff x="4953000" y="3195513"/>
              <a:chExt cx="1037609" cy="5224981"/>
            </a:xfrm>
          </p:grpSpPr>
          <p:pic>
            <p:nvPicPr>
              <p:cNvPr id="78" name="Picture 77">
                <a:extLst>
                  <a:ext uri="{FF2B5EF4-FFF2-40B4-BE49-F238E27FC236}">
                    <a16:creationId xmlns:a16="http://schemas.microsoft.com/office/drawing/2014/main" id="{92E5F29D-A604-074B-96C8-55329D1D1736}"/>
                  </a:ext>
                  <a:ext uri="{C183D7F6-B498-43B3-948B-1728B52AA6E4}">
                    <adec:decorative xmlns:adec="http://schemas.microsoft.com/office/drawing/2017/decorative" val="1"/>
                  </a:ext>
                </a:extLst>
              </p:cNvPr>
              <p:cNvPicPr>
                <a:picLocks noChangeAspect="1"/>
              </p:cNvPicPr>
              <p:nvPr/>
            </p:nvPicPr>
            <p:blipFill>
              <a:blip r:embed="rId17"/>
              <a:stretch>
                <a:fillRect/>
              </a:stretch>
            </p:blipFill>
            <p:spPr>
              <a:xfrm>
                <a:off x="4953000" y="3195513"/>
                <a:ext cx="1037609" cy="1473528"/>
              </a:xfrm>
              <a:prstGeom prst="rect">
                <a:avLst/>
              </a:prstGeom>
            </p:spPr>
          </p:pic>
          <p:sp>
            <p:nvSpPr>
              <p:cNvPr id="79" name="Rectangle 78">
                <a:extLst>
                  <a:ext uri="{FF2B5EF4-FFF2-40B4-BE49-F238E27FC236}">
                    <a16:creationId xmlns:a16="http://schemas.microsoft.com/office/drawing/2014/main" id="{703FB169-DB85-9A42-A8C2-B4489FEB0FF7}"/>
                  </a:ext>
                  <a:ext uri="{C183D7F6-B498-43B3-948B-1728B52AA6E4}">
                    <adec:decorative xmlns:adec="http://schemas.microsoft.com/office/drawing/2017/decorative" val="1"/>
                  </a:ext>
                </a:extLst>
              </p:cNvPr>
              <p:cNvSpPr/>
              <p:nvPr/>
            </p:nvSpPr>
            <p:spPr>
              <a:xfrm>
                <a:off x="5159518" y="4528316"/>
                <a:ext cx="624572" cy="38921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0" name="Picture 79">
                <a:extLst>
                  <a:ext uri="{FF2B5EF4-FFF2-40B4-BE49-F238E27FC236}">
                    <a16:creationId xmlns:a16="http://schemas.microsoft.com/office/drawing/2014/main" id="{D5984742-8D4B-1B49-841B-B094737DD7F3}"/>
                  </a:ext>
                  <a:ext uri="{C183D7F6-B498-43B3-948B-1728B52AA6E4}">
                    <adec:decorative xmlns:adec="http://schemas.microsoft.com/office/drawing/2017/decorative" val="1"/>
                  </a:ext>
                </a:extLst>
              </p:cNvPr>
              <p:cNvPicPr>
                <a:picLocks noChangeAspect="1"/>
              </p:cNvPicPr>
              <p:nvPr/>
            </p:nvPicPr>
            <p:blipFill>
              <a:blip r:embed="rId17"/>
              <a:stretch>
                <a:fillRect/>
              </a:stretch>
            </p:blipFill>
            <p:spPr>
              <a:xfrm>
                <a:off x="4953000" y="3195513"/>
                <a:ext cx="1037609" cy="1473528"/>
              </a:xfrm>
              <a:prstGeom prst="rect">
                <a:avLst/>
              </a:prstGeom>
            </p:spPr>
          </p:pic>
        </p:grpSp>
      </p:grpSp>
      <p:grpSp>
        <p:nvGrpSpPr>
          <p:cNvPr id="3" name="Group 2" descr="illustrations of a debit card and gift card">
            <a:extLst>
              <a:ext uri="{FF2B5EF4-FFF2-40B4-BE49-F238E27FC236}">
                <a16:creationId xmlns:a16="http://schemas.microsoft.com/office/drawing/2014/main" id="{F58E105C-2ABE-414D-8AEA-37B154F75995}"/>
              </a:ext>
            </a:extLst>
          </p:cNvPr>
          <p:cNvGrpSpPr/>
          <p:nvPr/>
        </p:nvGrpSpPr>
        <p:grpSpPr>
          <a:xfrm>
            <a:off x="4165033" y="1635681"/>
            <a:ext cx="5191716" cy="1794009"/>
            <a:chOff x="4165033" y="1635681"/>
            <a:chExt cx="5191716" cy="1794009"/>
          </a:xfrm>
        </p:grpSpPr>
        <p:grpSp>
          <p:nvGrpSpPr>
            <p:cNvPr id="35" name="Group 34">
              <a:extLst>
                <a:ext uri="{FF2B5EF4-FFF2-40B4-BE49-F238E27FC236}">
                  <a16:creationId xmlns:a16="http://schemas.microsoft.com/office/drawing/2014/main" id="{7E2C9348-8B57-B24B-B9C2-D8DA3FA068CB}"/>
                </a:ext>
              </a:extLst>
            </p:cNvPr>
            <p:cNvGrpSpPr/>
            <p:nvPr/>
          </p:nvGrpSpPr>
          <p:grpSpPr>
            <a:xfrm rot="1077734">
              <a:off x="5752210" y="1635681"/>
              <a:ext cx="3604539" cy="1079140"/>
              <a:chOff x="5093445" y="5233708"/>
              <a:chExt cx="3604539" cy="1079140"/>
            </a:xfrm>
          </p:grpSpPr>
          <p:pic>
            <p:nvPicPr>
              <p:cNvPr id="36" name="Picture 35">
                <a:extLst>
                  <a:ext uri="{FF2B5EF4-FFF2-40B4-BE49-F238E27FC236}">
                    <a16:creationId xmlns:a16="http://schemas.microsoft.com/office/drawing/2014/main" id="{FB123759-AD40-D346-85CC-A4B55543A270}"/>
                  </a:ext>
                  <a:ext uri="{C183D7F6-B498-43B3-948B-1728B52AA6E4}">
                    <adec:decorative xmlns:adec="http://schemas.microsoft.com/office/drawing/2017/decorative" val="1"/>
                  </a:ext>
                </a:extLst>
              </p:cNvPr>
              <p:cNvPicPr>
                <a:picLocks noChangeAspect="1"/>
              </p:cNvPicPr>
              <p:nvPr/>
            </p:nvPicPr>
            <p:blipFill>
              <a:blip r:embed="rId19"/>
              <a:stretch>
                <a:fillRect/>
              </a:stretch>
            </p:blipFill>
            <p:spPr>
              <a:xfrm>
                <a:off x="7070571" y="5233708"/>
                <a:ext cx="1627413" cy="1079140"/>
              </a:xfrm>
              <a:prstGeom prst="rect">
                <a:avLst/>
              </a:prstGeom>
            </p:spPr>
          </p:pic>
          <p:sp>
            <p:nvSpPr>
              <p:cNvPr id="37" name="Rectangle 36">
                <a:extLst>
                  <a:ext uri="{FF2B5EF4-FFF2-40B4-BE49-F238E27FC236}">
                    <a16:creationId xmlns:a16="http://schemas.microsoft.com/office/drawing/2014/main" id="{386AA752-79E1-C549-B13F-732ACD1C5B4B}"/>
                  </a:ext>
                  <a:ext uri="{C183D7F6-B498-43B3-948B-1728B52AA6E4}">
                    <adec:decorative xmlns:adec="http://schemas.microsoft.com/office/drawing/2017/decorative" val="1"/>
                  </a:ext>
                </a:extLst>
              </p:cNvPr>
              <p:cNvSpPr/>
              <p:nvPr/>
            </p:nvSpPr>
            <p:spPr>
              <a:xfrm>
                <a:off x="5093445" y="5530881"/>
                <a:ext cx="1977126" cy="4847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1" name="Group 40">
              <a:extLst>
                <a:ext uri="{FF2B5EF4-FFF2-40B4-BE49-F238E27FC236}">
                  <a16:creationId xmlns:a16="http://schemas.microsoft.com/office/drawing/2014/main" id="{45223011-7047-414A-AD43-6D63F9A4C6BA}"/>
                </a:ext>
              </a:extLst>
            </p:cNvPr>
            <p:cNvGrpSpPr/>
            <p:nvPr/>
          </p:nvGrpSpPr>
          <p:grpSpPr>
            <a:xfrm rot="20334154">
              <a:off x="4165033" y="2367690"/>
              <a:ext cx="3914230" cy="1062000"/>
              <a:chOff x="4783755" y="3476089"/>
              <a:chExt cx="3914230" cy="1060450"/>
            </a:xfrm>
          </p:grpSpPr>
          <p:pic>
            <p:nvPicPr>
              <p:cNvPr id="43" name="Picture 42">
                <a:extLst>
                  <a:ext uri="{FF2B5EF4-FFF2-40B4-BE49-F238E27FC236}">
                    <a16:creationId xmlns:a16="http://schemas.microsoft.com/office/drawing/2014/main" id="{73FBAF5F-A7BE-BF44-8C51-E407FD731F67}"/>
                  </a:ext>
                  <a:ext uri="{C183D7F6-B498-43B3-948B-1728B52AA6E4}">
                    <adec:decorative xmlns:adec="http://schemas.microsoft.com/office/drawing/2017/decorative" val="1"/>
                  </a:ext>
                </a:extLst>
              </p:cNvPr>
              <p:cNvPicPr>
                <a:picLocks noChangeAspect="1"/>
              </p:cNvPicPr>
              <p:nvPr/>
            </p:nvPicPr>
            <p:blipFill>
              <a:blip r:embed="rId20"/>
              <a:srcRect/>
              <a:stretch/>
            </p:blipFill>
            <p:spPr>
              <a:xfrm>
                <a:off x="7070572" y="3476089"/>
                <a:ext cx="1627413" cy="1060450"/>
              </a:xfrm>
              <a:prstGeom prst="rect">
                <a:avLst/>
              </a:prstGeom>
            </p:spPr>
          </p:pic>
          <p:sp>
            <p:nvSpPr>
              <p:cNvPr id="44" name="Rectangle 43">
                <a:extLst>
                  <a:ext uri="{FF2B5EF4-FFF2-40B4-BE49-F238E27FC236}">
                    <a16:creationId xmlns:a16="http://schemas.microsoft.com/office/drawing/2014/main" id="{9BD368A0-0CED-7C48-8D7E-23A54DB0FA49}"/>
                  </a:ext>
                  <a:ext uri="{C183D7F6-B498-43B3-948B-1728B52AA6E4}">
                    <adec:decorative xmlns:adec="http://schemas.microsoft.com/office/drawing/2017/decorative" val="1"/>
                  </a:ext>
                </a:extLst>
              </p:cNvPr>
              <p:cNvSpPr/>
              <p:nvPr/>
            </p:nvSpPr>
            <p:spPr>
              <a:xfrm>
                <a:off x="4783755" y="3755761"/>
                <a:ext cx="2303344" cy="4847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080455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0" presetClass="entr" presetSubtype="0" fill="hold" nodeType="after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fade">
                                      <p:cBhvr>
                                        <p:cTn id="12" dur="500"/>
                                        <p:tgtEl>
                                          <p:spTgt spid="47"/>
                                        </p:tgtEl>
                                      </p:cBhvr>
                                    </p:animEffect>
                                  </p:childTnLst>
                                </p:cTn>
                              </p:par>
                              <p:par>
                                <p:cTn id="13" presetID="42" presetClass="path" presetSubtype="0" decel="50000" fill="hold" nodeType="withEffect">
                                  <p:stCondLst>
                                    <p:cond delay="0"/>
                                  </p:stCondLst>
                                  <p:childTnLst>
                                    <p:animMotion origin="layout" path="M 4.10256E-6 -3.7037E-7 L 0.02051 -3.7037E-7 " pathEditMode="relative" rAng="0" ptsTypes="AA">
                                      <p:cBhvr>
                                        <p:cTn id="14" dur="1000" fill="hold"/>
                                        <p:tgtEl>
                                          <p:spTgt spid="47"/>
                                        </p:tgtEl>
                                        <p:attrNameLst>
                                          <p:attrName>ppt_x</p:attrName>
                                          <p:attrName>ppt_y</p:attrName>
                                        </p:attrNameLst>
                                      </p:cBhvr>
                                      <p:rCtr x="1026" y="0"/>
                                    </p:animMotion>
                                  </p:childTnLst>
                                </p:cTn>
                              </p:par>
                              <p:par>
                                <p:cTn id="15" presetID="10" presetClass="entr" presetSubtype="0" fill="hold" nodeType="withEffect">
                                  <p:stCondLst>
                                    <p:cond delay="200"/>
                                  </p:stCondLst>
                                  <p:childTnLst>
                                    <p:set>
                                      <p:cBhvr>
                                        <p:cTn id="16" dur="1" fill="hold">
                                          <p:stCondLst>
                                            <p:cond delay="0"/>
                                          </p:stCondLst>
                                        </p:cTn>
                                        <p:tgtEl>
                                          <p:spTgt spid="51"/>
                                        </p:tgtEl>
                                        <p:attrNameLst>
                                          <p:attrName>style.visibility</p:attrName>
                                        </p:attrNameLst>
                                      </p:cBhvr>
                                      <p:to>
                                        <p:strVal val="visible"/>
                                      </p:to>
                                    </p:set>
                                    <p:animEffect transition="in" filter="fade">
                                      <p:cBhvr>
                                        <p:cTn id="17" dur="500"/>
                                        <p:tgtEl>
                                          <p:spTgt spid="51"/>
                                        </p:tgtEl>
                                      </p:cBhvr>
                                    </p:animEffect>
                                  </p:childTnLst>
                                </p:cTn>
                              </p:par>
                              <p:par>
                                <p:cTn id="18" presetID="42" presetClass="path" presetSubtype="0" decel="50000" fill="hold" nodeType="withEffect">
                                  <p:stCondLst>
                                    <p:cond delay="200"/>
                                  </p:stCondLst>
                                  <p:childTnLst>
                                    <p:animMotion origin="layout" path="M -3.33333E-6 2.22222E-6 L 0.02052 2.22222E-6 " pathEditMode="relative" rAng="0" ptsTypes="AA">
                                      <p:cBhvr>
                                        <p:cTn id="19" dur="1000" fill="hold"/>
                                        <p:tgtEl>
                                          <p:spTgt spid="51"/>
                                        </p:tgtEl>
                                        <p:attrNameLst>
                                          <p:attrName>ppt_x</p:attrName>
                                          <p:attrName>ppt_y</p:attrName>
                                        </p:attrNameLst>
                                      </p:cBhvr>
                                      <p:rCtr x="1026" y="0"/>
                                    </p:animMotion>
                                  </p:childTnLst>
                                </p:cTn>
                              </p:par>
                              <p:par>
                                <p:cTn id="20" presetID="10" presetClass="entr" presetSubtype="0" fill="hold" nodeType="withEffect">
                                  <p:stCondLst>
                                    <p:cond delay="400"/>
                                  </p:stCondLst>
                                  <p:childTnLst>
                                    <p:set>
                                      <p:cBhvr>
                                        <p:cTn id="21" dur="1" fill="hold">
                                          <p:stCondLst>
                                            <p:cond delay="0"/>
                                          </p:stCondLst>
                                        </p:cTn>
                                        <p:tgtEl>
                                          <p:spTgt spid="49"/>
                                        </p:tgtEl>
                                        <p:attrNameLst>
                                          <p:attrName>style.visibility</p:attrName>
                                        </p:attrNameLst>
                                      </p:cBhvr>
                                      <p:to>
                                        <p:strVal val="visible"/>
                                      </p:to>
                                    </p:set>
                                    <p:animEffect transition="in" filter="fade">
                                      <p:cBhvr>
                                        <p:cTn id="22" dur="500"/>
                                        <p:tgtEl>
                                          <p:spTgt spid="49"/>
                                        </p:tgtEl>
                                      </p:cBhvr>
                                    </p:animEffect>
                                  </p:childTnLst>
                                </p:cTn>
                              </p:par>
                              <p:par>
                                <p:cTn id="23" presetID="42" presetClass="path" presetSubtype="0" decel="50000" fill="hold" nodeType="withEffect">
                                  <p:stCondLst>
                                    <p:cond delay="400"/>
                                  </p:stCondLst>
                                  <p:childTnLst>
                                    <p:animMotion origin="layout" path="M -0.02051 1.85185E-6 L 2.77556E-17 1.85185E-6 " pathEditMode="relative" rAng="0" ptsTypes="AA">
                                      <p:cBhvr>
                                        <p:cTn id="24" dur="1000" fill="hold"/>
                                        <p:tgtEl>
                                          <p:spTgt spid="49"/>
                                        </p:tgtEl>
                                        <p:attrNameLst>
                                          <p:attrName>ppt_x</p:attrName>
                                          <p:attrName>ppt_y</p:attrName>
                                        </p:attrNameLst>
                                      </p:cBhvr>
                                      <p:rCtr x="1026" y="0"/>
                                    </p:animMotion>
                                  </p:childTnLst>
                                </p:cTn>
                              </p:par>
                              <p:par>
                                <p:cTn id="25" presetID="10" presetClass="entr" presetSubtype="0" fill="hold" nodeType="withEffect">
                                  <p:stCondLst>
                                    <p:cond delay="600"/>
                                  </p:stCondLst>
                                  <p:childTnLst>
                                    <p:set>
                                      <p:cBhvr>
                                        <p:cTn id="26" dur="1" fill="hold">
                                          <p:stCondLst>
                                            <p:cond delay="0"/>
                                          </p:stCondLst>
                                        </p:cTn>
                                        <p:tgtEl>
                                          <p:spTgt spid="53"/>
                                        </p:tgtEl>
                                        <p:attrNameLst>
                                          <p:attrName>style.visibility</p:attrName>
                                        </p:attrNameLst>
                                      </p:cBhvr>
                                      <p:to>
                                        <p:strVal val="visible"/>
                                      </p:to>
                                    </p:set>
                                    <p:animEffect transition="in" filter="fade">
                                      <p:cBhvr>
                                        <p:cTn id="27" dur="500"/>
                                        <p:tgtEl>
                                          <p:spTgt spid="53"/>
                                        </p:tgtEl>
                                      </p:cBhvr>
                                    </p:animEffect>
                                  </p:childTnLst>
                                </p:cTn>
                              </p:par>
                              <p:par>
                                <p:cTn id="28" presetID="42" presetClass="path" presetSubtype="0" decel="50000" fill="hold" nodeType="withEffect">
                                  <p:stCondLst>
                                    <p:cond delay="600"/>
                                  </p:stCondLst>
                                  <p:childTnLst>
                                    <p:animMotion origin="layout" path="M -1.28205E-6 -4.81481E-6 L 0.02051 -4.81481E-6 " pathEditMode="relative" rAng="0" ptsTypes="AA">
                                      <p:cBhvr>
                                        <p:cTn id="29" dur="1000" fill="hold"/>
                                        <p:tgtEl>
                                          <p:spTgt spid="53"/>
                                        </p:tgtEl>
                                        <p:attrNameLst>
                                          <p:attrName>ppt_x</p:attrName>
                                          <p:attrName>ppt_y</p:attrName>
                                        </p:attrNameLst>
                                      </p:cBhvr>
                                      <p:rCtr x="1026" y="0"/>
                                    </p:animMotion>
                                  </p:childTnLst>
                                </p:cTn>
                              </p:par>
                            </p:childTnLst>
                          </p:cTn>
                        </p:par>
                        <p:par>
                          <p:cTn id="30" fill="hold">
                            <p:stCondLst>
                              <p:cond delay="2600"/>
                            </p:stCondLst>
                            <p:childTnLst>
                              <p:par>
                                <p:cTn id="31" presetID="2" presetClass="entr" presetSubtype="2"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1000" fill="hold"/>
                                        <p:tgtEl>
                                          <p:spTgt spid="3"/>
                                        </p:tgtEl>
                                        <p:attrNameLst>
                                          <p:attrName>ppt_x</p:attrName>
                                        </p:attrNameLst>
                                      </p:cBhvr>
                                      <p:tavLst>
                                        <p:tav tm="0">
                                          <p:val>
                                            <p:strVal val="1+#ppt_w/2"/>
                                          </p:val>
                                        </p:tav>
                                        <p:tav tm="100000">
                                          <p:val>
                                            <p:strVal val="#ppt_x"/>
                                          </p:val>
                                        </p:tav>
                                      </p:tavLst>
                                    </p:anim>
                                    <p:anim calcmode="lin" valueType="num">
                                      <p:cBhvr additive="base">
                                        <p:cTn id="34" dur="1000" fill="hold"/>
                                        <p:tgtEl>
                                          <p:spTgt spid="3"/>
                                        </p:tgtEl>
                                        <p:attrNameLst>
                                          <p:attrName>ppt_y</p:attrName>
                                        </p:attrNameLst>
                                      </p:cBhvr>
                                      <p:tavLst>
                                        <p:tav tm="0">
                                          <p:val>
                                            <p:strVal val="#ppt_y"/>
                                          </p:val>
                                        </p:tav>
                                        <p:tav tm="100000">
                                          <p:val>
                                            <p:strVal val="#ppt_y"/>
                                          </p:val>
                                        </p:tav>
                                      </p:tavLst>
                                    </p:anim>
                                  </p:childTnLst>
                                </p:cTn>
                              </p:par>
                            </p:childTnLst>
                          </p:cTn>
                        </p:par>
                        <p:par>
                          <p:cTn id="35" fill="hold">
                            <p:stCondLst>
                              <p:cond delay="3600"/>
                            </p:stCondLst>
                            <p:childTnLst>
                              <p:par>
                                <p:cTn id="36" presetID="2" presetClass="entr" presetSubtype="4" fill="hold" nodeType="after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additive="base">
                                        <p:cTn id="38" dur="1000" fill="hold"/>
                                        <p:tgtEl>
                                          <p:spTgt spid="4"/>
                                        </p:tgtEl>
                                        <p:attrNameLst>
                                          <p:attrName>ppt_x</p:attrName>
                                        </p:attrNameLst>
                                      </p:cBhvr>
                                      <p:tavLst>
                                        <p:tav tm="0">
                                          <p:val>
                                            <p:strVal val="#ppt_x"/>
                                          </p:val>
                                        </p:tav>
                                        <p:tav tm="100000">
                                          <p:val>
                                            <p:strVal val="#ppt_x"/>
                                          </p:val>
                                        </p:tav>
                                      </p:tavLst>
                                    </p:anim>
                                    <p:anim calcmode="lin" valueType="num">
                                      <p:cBhvr additive="base">
                                        <p:cTn id="39"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5B33BE7-C8ED-AD40-9024-85A777321CC7}"/>
              </a:ext>
            </a:extLst>
          </p:cNvPr>
          <p:cNvSpPr>
            <a:spLocks noGrp="1"/>
          </p:cNvSpPr>
          <p:nvPr>
            <p:ph type="title"/>
          </p:nvPr>
        </p:nvSpPr>
        <p:spPr/>
        <p:txBody>
          <a:bodyPr/>
          <a:lstStyle/>
          <a:p>
            <a:pPr lvl="0" eaLnBrk="1" hangingPunct="1">
              <a:lnSpc>
                <a:spcPts val="3800"/>
              </a:lnSpc>
            </a:pPr>
            <a:r>
              <a:rPr lang="en-US" cap="none" dirty="0">
                <a:solidFill>
                  <a:srgbClr val="00864F"/>
                </a:solidFill>
                <a:ea typeface="ＭＳ Ｐゴシック"/>
              </a:rPr>
              <a:t>What does our money look like?</a:t>
            </a:r>
          </a:p>
        </p:txBody>
      </p:sp>
      <p:pic>
        <p:nvPicPr>
          <p:cNvPr id="50" name="Picture 49" descr="two pound coin">
            <a:extLst>
              <a:ext uri="{FF2B5EF4-FFF2-40B4-BE49-F238E27FC236}">
                <a16:creationId xmlns:a16="http://schemas.microsoft.com/office/drawing/2014/main" id="{8A9DD138-1F6B-D748-ACA9-647F255C81B1}"/>
              </a:ext>
            </a:extLst>
          </p:cNvPr>
          <p:cNvPicPr>
            <a:picLocks noChangeAspect="1"/>
          </p:cNvPicPr>
          <p:nvPr/>
        </p:nvPicPr>
        <p:blipFill>
          <a:blip r:embed="rId3"/>
          <a:stretch>
            <a:fillRect/>
          </a:stretch>
        </p:blipFill>
        <p:spPr>
          <a:xfrm>
            <a:off x="1422991" y="2030819"/>
            <a:ext cx="956930" cy="956930"/>
          </a:xfrm>
          <a:prstGeom prst="rect">
            <a:avLst/>
          </a:prstGeom>
        </p:spPr>
      </p:pic>
      <p:pic>
        <p:nvPicPr>
          <p:cNvPr id="28" name="Picture 27" descr="one pound coin">
            <a:extLst>
              <a:ext uri="{FF2B5EF4-FFF2-40B4-BE49-F238E27FC236}">
                <a16:creationId xmlns:a16="http://schemas.microsoft.com/office/drawing/2014/main" id="{0A3D508D-D304-5D48-B896-4041E23AC74F}"/>
              </a:ext>
            </a:extLst>
          </p:cNvPr>
          <p:cNvPicPr>
            <a:picLocks noChangeAspect="1"/>
          </p:cNvPicPr>
          <p:nvPr/>
        </p:nvPicPr>
        <p:blipFill>
          <a:blip r:embed="rId4"/>
          <a:stretch>
            <a:fillRect/>
          </a:stretch>
        </p:blipFill>
        <p:spPr>
          <a:xfrm>
            <a:off x="2535866" y="2136328"/>
            <a:ext cx="752549" cy="748786"/>
          </a:xfrm>
          <a:prstGeom prst="rect">
            <a:avLst/>
          </a:prstGeom>
        </p:spPr>
      </p:pic>
      <p:pic>
        <p:nvPicPr>
          <p:cNvPr id="45" name="Picture 44" descr="fifty pence coin">
            <a:extLst>
              <a:ext uri="{FF2B5EF4-FFF2-40B4-BE49-F238E27FC236}">
                <a16:creationId xmlns:a16="http://schemas.microsoft.com/office/drawing/2014/main" id="{ABD01367-CFB9-ED48-9C7A-4527D6A848AA}"/>
              </a:ext>
            </a:extLst>
          </p:cNvPr>
          <p:cNvPicPr>
            <a:picLocks noChangeAspect="1"/>
          </p:cNvPicPr>
          <p:nvPr/>
        </p:nvPicPr>
        <p:blipFill>
          <a:blip r:embed="rId5"/>
          <a:stretch>
            <a:fillRect/>
          </a:stretch>
        </p:blipFill>
        <p:spPr>
          <a:xfrm>
            <a:off x="3466214" y="2053855"/>
            <a:ext cx="901405" cy="901405"/>
          </a:xfrm>
          <a:prstGeom prst="rect">
            <a:avLst/>
          </a:prstGeom>
        </p:spPr>
      </p:pic>
      <p:pic>
        <p:nvPicPr>
          <p:cNvPr id="42" name="Picture 41" descr="twenty pence coin">
            <a:extLst>
              <a:ext uri="{FF2B5EF4-FFF2-40B4-BE49-F238E27FC236}">
                <a16:creationId xmlns:a16="http://schemas.microsoft.com/office/drawing/2014/main" id="{57CB17D8-FCC7-5747-A75A-EE64FEE42C1B}"/>
              </a:ext>
            </a:extLst>
          </p:cNvPr>
          <p:cNvPicPr>
            <a:picLocks noChangeAspect="1"/>
          </p:cNvPicPr>
          <p:nvPr/>
        </p:nvPicPr>
        <p:blipFill>
          <a:blip r:embed="rId6"/>
          <a:stretch>
            <a:fillRect/>
          </a:stretch>
        </p:blipFill>
        <p:spPr>
          <a:xfrm>
            <a:off x="4533014" y="2216888"/>
            <a:ext cx="589516" cy="589516"/>
          </a:xfrm>
          <a:prstGeom prst="rect">
            <a:avLst/>
          </a:prstGeom>
        </p:spPr>
      </p:pic>
      <p:pic>
        <p:nvPicPr>
          <p:cNvPr id="39" name="Picture 38" descr="ten pence coin">
            <a:extLst>
              <a:ext uri="{FF2B5EF4-FFF2-40B4-BE49-F238E27FC236}">
                <a16:creationId xmlns:a16="http://schemas.microsoft.com/office/drawing/2014/main" id="{EAA5C5DC-E385-9842-9E69-E71713A34D92}"/>
              </a:ext>
            </a:extLst>
          </p:cNvPr>
          <p:cNvPicPr>
            <a:picLocks noChangeAspect="1"/>
          </p:cNvPicPr>
          <p:nvPr/>
        </p:nvPicPr>
        <p:blipFill>
          <a:blip r:embed="rId7"/>
          <a:stretch>
            <a:fillRect/>
          </a:stretch>
        </p:blipFill>
        <p:spPr>
          <a:xfrm>
            <a:off x="5310962" y="2091070"/>
            <a:ext cx="825499" cy="825499"/>
          </a:xfrm>
          <a:prstGeom prst="rect">
            <a:avLst/>
          </a:prstGeom>
        </p:spPr>
      </p:pic>
      <p:pic>
        <p:nvPicPr>
          <p:cNvPr id="36" name="Picture 35" descr="five pence coin">
            <a:extLst>
              <a:ext uri="{FF2B5EF4-FFF2-40B4-BE49-F238E27FC236}">
                <a16:creationId xmlns:a16="http://schemas.microsoft.com/office/drawing/2014/main" id="{C00B89F3-2E2A-3843-8FDC-C265ACA94FBF}"/>
              </a:ext>
            </a:extLst>
          </p:cNvPr>
          <p:cNvPicPr>
            <a:picLocks noChangeAspect="1"/>
          </p:cNvPicPr>
          <p:nvPr/>
        </p:nvPicPr>
        <p:blipFill>
          <a:blip r:embed="rId8"/>
          <a:stretch>
            <a:fillRect/>
          </a:stretch>
        </p:blipFill>
        <p:spPr>
          <a:xfrm>
            <a:off x="6313968" y="2259419"/>
            <a:ext cx="499138" cy="499138"/>
          </a:xfrm>
          <a:prstGeom prst="rect">
            <a:avLst/>
          </a:prstGeom>
        </p:spPr>
      </p:pic>
      <p:pic>
        <p:nvPicPr>
          <p:cNvPr id="33" name="Picture 32" descr="two pence coin">
            <a:extLst>
              <a:ext uri="{FF2B5EF4-FFF2-40B4-BE49-F238E27FC236}">
                <a16:creationId xmlns:a16="http://schemas.microsoft.com/office/drawing/2014/main" id="{6FC0D62B-EABD-1846-AE56-B63A6A1E4C36}"/>
              </a:ext>
            </a:extLst>
          </p:cNvPr>
          <p:cNvPicPr>
            <a:picLocks noChangeAspect="1"/>
          </p:cNvPicPr>
          <p:nvPr/>
        </p:nvPicPr>
        <p:blipFill>
          <a:blip r:embed="rId9"/>
          <a:stretch>
            <a:fillRect/>
          </a:stretch>
        </p:blipFill>
        <p:spPr>
          <a:xfrm>
            <a:off x="6989135" y="2099930"/>
            <a:ext cx="807484" cy="807484"/>
          </a:xfrm>
          <a:prstGeom prst="rect">
            <a:avLst/>
          </a:prstGeom>
        </p:spPr>
      </p:pic>
      <p:pic>
        <p:nvPicPr>
          <p:cNvPr id="30" name="Picture 29" descr="one pence coin">
            <a:extLst>
              <a:ext uri="{FF2B5EF4-FFF2-40B4-BE49-F238E27FC236}">
                <a16:creationId xmlns:a16="http://schemas.microsoft.com/office/drawing/2014/main" id="{6E8391A6-C982-A140-B822-74412C9AF3B3}"/>
              </a:ext>
            </a:extLst>
          </p:cNvPr>
          <p:cNvPicPr>
            <a:picLocks noChangeAspect="1"/>
          </p:cNvPicPr>
          <p:nvPr/>
        </p:nvPicPr>
        <p:blipFill>
          <a:blip r:embed="rId10"/>
          <a:stretch>
            <a:fillRect/>
          </a:stretch>
        </p:blipFill>
        <p:spPr>
          <a:xfrm>
            <a:off x="7924800" y="2222204"/>
            <a:ext cx="561458" cy="561458"/>
          </a:xfrm>
          <a:prstGeom prst="rect">
            <a:avLst/>
          </a:prstGeom>
        </p:spPr>
      </p:pic>
      <p:pic>
        <p:nvPicPr>
          <p:cNvPr id="22" name="Picture 21" descr="fifty pound note">
            <a:extLst>
              <a:ext uri="{FF2B5EF4-FFF2-40B4-BE49-F238E27FC236}">
                <a16:creationId xmlns:a16="http://schemas.microsoft.com/office/drawing/2014/main" id="{622E18AE-AFC8-6D46-A8FE-CECE3D38069D}"/>
              </a:ext>
            </a:extLst>
          </p:cNvPr>
          <p:cNvPicPr>
            <a:picLocks noChangeAspect="1"/>
          </p:cNvPicPr>
          <p:nvPr/>
        </p:nvPicPr>
        <p:blipFill>
          <a:blip r:embed="rId11"/>
          <a:srcRect/>
          <a:stretch/>
        </p:blipFill>
        <p:spPr>
          <a:xfrm>
            <a:off x="404946" y="4058480"/>
            <a:ext cx="1993877" cy="1099125"/>
          </a:xfrm>
          <a:prstGeom prst="rect">
            <a:avLst/>
          </a:prstGeom>
        </p:spPr>
      </p:pic>
      <p:pic>
        <p:nvPicPr>
          <p:cNvPr id="24" name="Picture 23" descr="twenty pound note">
            <a:extLst>
              <a:ext uri="{FF2B5EF4-FFF2-40B4-BE49-F238E27FC236}">
                <a16:creationId xmlns:a16="http://schemas.microsoft.com/office/drawing/2014/main" id="{37FAE4CE-B0FB-0745-B3EC-7A5D7444185B}"/>
              </a:ext>
            </a:extLst>
          </p:cNvPr>
          <p:cNvPicPr>
            <a:picLocks noChangeAspect="1"/>
          </p:cNvPicPr>
          <p:nvPr/>
        </p:nvPicPr>
        <p:blipFill>
          <a:blip r:embed="rId12"/>
          <a:srcRect/>
          <a:stretch/>
        </p:blipFill>
        <p:spPr>
          <a:xfrm>
            <a:off x="2588409" y="4084282"/>
            <a:ext cx="1995278" cy="1047520"/>
          </a:xfrm>
          <a:prstGeom prst="rect">
            <a:avLst/>
          </a:prstGeom>
        </p:spPr>
      </p:pic>
      <p:pic>
        <p:nvPicPr>
          <p:cNvPr id="23" name="Picture 22" descr="ten pound note">
            <a:extLst>
              <a:ext uri="{FF2B5EF4-FFF2-40B4-BE49-F238E27FC236}">
                <a16:creationId xmlns:a16="http://schemas.microsoft.com/office/drawing/2014/main" id="{6CE59547-5B82-364F-AB77-12C76CAFCB8D}"/>
              </a:ext>
            </a:extLst>
          </p:cNvPr>
          <p:cNvPicPr>
            <a:picLocks noChangeAspect="1"/>
          </p:cNvPicPr>
          <p:nvPr/>
        </p:nvPicPr>
        <p:blipFill>
          <a:blip r:embed="rId13"/>
          <a:srcRect/>
          <a:stretch/>
        </p:blipFill>
        <p:spPr>
          <a:xfrm>
            <a:off x="4772571" y="4087607"/>
            <a:ext cx="1995278" cy="1040870"/>
          </a:xfrm>
          <a:prstGeom prst="rect">
            <a:avLst/>
          </a:prstGeom>
        </p:spPr>
      </p:pic>
      <p:pic>
        <p:nvPicPr>
          <p:cNvPr id="25" name="Picture 24" descr="five pound note">
            <a:extLst>
              <a:ext uri="{FF2B5EF4-FFF2-40B4-BE49-F238E27FC236}">
                <a16:creationId xmlns:a16="http://schemas.microsoft.com/office/drawing/2014/main" id="{E105046D-A21D-B244-94ED-85C64DA6CCB7}"/>
              </a:ext>
            </a:extLst>
          </p:cNvPr>
          <p:cNvPicPr>
            <a:picLocks noChangeAspect="1"/>
          </p:cNvPicPr>
          <p:nvPr/>
        </p:nvPicPr>
        <p:blipFill>
          <a:blip r:embed="rId14"/>
          <a:srcRect/>
          <a:stretch/>
        </p:blipFill>
        <p:spPr>
          <a:xfrm>
            <a:off x="6956733" y="4090517"/>
            <a:ext cx="1995278" cy="1035050"/>
          </a:xfrm>
          <a:prstGeom prst="rect">
            <a:avLst/>
          </a:prstGeom>
        </p:spPr>
      </p:pic>
    </p:spTree>
    <p:extLst>
      <p:ext uri="{BB962C8B-B14F-4D97-AF65-F5344CB8AC3E}">
        <p14:creationId xmlns:p14="http://schemas.microsoft.com/office/powerpoint/2010/main" val="181295661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42" presetClass="path" presetSubtype="0" decel="50000" fill="hold" nodeType="withEffect">
                                      <p:stCondLst>
                                        <p:cond delay="0"/>
                                      </p:stCondLst>
                                      <p:childTnLst>
                                        <p:animMotion origin="layout" path="M 3.58974E-6 -7.40741E-7 L 0.02051 -7.40741E-7 " pathEditMode="relative" rAng="0" ptsTypes="AA">
                                          <p:cBhvr>
                                            <p:cTn id="9" dur="1000" fill="hold"/>
                                            <p:tgtEl>
                                              <p:spTgt spid="22"/>
                                            </p:tgtEl>
                                            <p:attrNameLst>
                                              <p:attrName>ppt_x</p:attrName>
                                              <p:attrName>ppt_y</p:attrName>
                                            </p:attrNameLst>
                                          </p:cBhvr>
                                          <p:rCtr x="1026" y="0"/>
                                        </p:animMotion>
                                      </p:childTnLst>
                                    </p:cTn>
                                  </p:par>
                                  <p:par>
                                    <p:cTn id="10" presetID="10" presetClass="entr" presetSubtype="0" fill="hold" nodeType="withEffect">
                                      <p:stCondLst>
                                        <p:cond delay="20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par>
                                    <p:cTn id="13" presetID="42" presetClass="path" presetSubtype="0" decel="50000" fill="hold" nodeType="withEffect">
                                      <p:stCondLst>
                                        <p:cond delay="200"/>
                                      </p:stCondLst>
                                      <p:childTnLst>
                                        <p:animMotion origin="layout" path="M 1.02564E-6 -7.40741E-7 L 0.02051 -7.40741E-7 " pathEditMode="relative" rAng="0" ptsTypes="AA">
                                          <p:cBhvr>
                                            <p:cTn id="14" dur="1000" fill="hold"/>
                                            <p:tgtEl>
                                              <p:spTgt spid="24"/>
                                            </p:tgtEl>
                                            <p:attrNameLst>
                                              <p:attrName>ppt_x</p:attrName>
                                              <p:attrName>ppt_y</p:attrName>
                                            </p:attrNameLst>
                                          </p:cBhvr>
                                          <p:rCtr x="1026" y="0"/>
                                        </p:animMotion>
                                      </p:childTnLst>
                                    </p:cTn>
                                  </p:par>
                                  <p:par>
                                    <p:cTn id="15" presetID="10" presetClass="entr" presetSubtype="0" fill="hold" nodeType="withEffect">
                                      <p:stCondLst>
                                        <p:cond delay="40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par>
                                    <p:cTn id="18" presetID="42" presetClass="path" presetSubtype="0" decel="50000" fill="hold" nodeType="withEffect">
                                      <p:stCondLst>
                                        <p:cond delay="400"/>
                                      </p:stCondLst>
                                      <p:childTnLst>
                                        <p:animMotion origin="layout" path="M -1.79487E-6 -7.40741E-7 L 0.02051 -7.40741E-7 " pathEditMode="relative" rAng="0" ptsTypes="AA">
                                          <p:cBhvr>
                                            <p:cTn id="19" dur="1000" fill="hold"/>
                                            <p:tgtEl>
                                              <p:spTgt spid="23"/>
                                            </p:tgtEl>
                                            <p:attrNameLst>
                                              <p:attrName>ppt_x</p:attrName>
                                              <p:attrName>ppt_y</p:attrName>
                                            </p:attrNameLst>
                                          </p:cBhvr>
                                          <p:rCtr x="1026" y="0"/>
                                        </p:animMotion>
                                      </p:childTnLst>
                                    </p:cTn>
                                  </p:par>
                                  <p:par>
                                    <p:cTn id="20" presetID="10" presetClass="entr" presetSubtype="0" fill="hold" nodeType="withEffect">
                                      <p:stCondLst>
                                        <p:cond delay="60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par>
                                    <p:cTn id="23" presetID="42" presetClass="path" presetSubtype="0" decel="50000" fill="hold" nodeType="withEffect">
                                      <p:stCondLst>
                                        <p:cond delay="600"/>
                                      </p:stCondLst>
                                      <p:childTnLst>
                                        <p:animMotion origin="layout" path="M -4.61538E-6 -7.40741E-7 L 0.02052 -7.40741E-7 " pathEditMode="relative" rAng="0" ptsTypes="AA">
                                          <p:cBhvr>
                                            <p:cTn id="24" dur="1000" fill="hold"/>
                                            <p:tgtEl>
                                              <p:spTgt spid="25"/>
                                            </p:tgtEl>
                                            <p:attrNameLst>
                                              <p:attrName>ppt_x</p:attrName>
                                              <p:attrName>ppt_y</p:attrName>
                                            </p:attrNameLst>
                                          </p:cBhvr>
                                          <p:rCtr x="1026"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50"/>
                                            <p:tgtEl>
                                              <p:spTgt spid="15"/>
                                            </p:tgtEl>
                                          </p:cBhvr>
                                        </p:animEffect>
                                      </p:childTnLst>
                                    </p:cTn>
                                  </p:par>
                                  <p:par>
                                    <p:cTn id="8" presetID="42" presetClass="path" presetSubtype="0" accel="50000" fill="hold" nodeType="withEffect">
                                      <p:stCondLst>
                                        <p:cond delay="0"/>
                                      </p:stCondLst>
                                      <p:childTnLst>
                                        <p:animMotion origin="layout" path="M 2.82051E-6 7.40741E-7 L 2.82051E-6 0.05 " pathEditMode="relative" rAng="0" ptsTypes="AA">
                                          <p:cBhvr>
                                            <p:cTn id="9" dur="500" fill="hold"/>
                                            <p:tgtEl>
                                              <p:spTgt spid="15"/>
                                            </p:tgtEl>
                                            <p:attrNameLst>
                                              <p:attrName>ppt_x</p:attrName>
                                              <p:attrName>ppt_y</p:attrName>
                                            </p:attrNameLst>
                                          </p:cBhvr>
                                          <p:rCtr x="0" y="2500"/>
                                        </p:animMotion>
                                      </p:childTnLst>
                                    </p:cTn>
                                  </p:par>
                                  <p:par>
                                    <p:cTn id="10" presetID="10" presetClass="entr" presetSubtype="0" fill="hold" nodeType="withEffect">
                                      <p:stCondLst>
                                        <p:cond delay="20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250"/>
                                            <p:tgtEl>
                                              <p:spTgt spid="16"/>
                                            </p:tgtEl>
                                          </p:cBhvr>
                                        </p:animEffect>
                                      </p:childTnLst>
                                    </p:cTn>
                                  </p:par>
                                  <p:par>
                                    <p:cTn id="13" presetID="42" presetClass="path" presetSubtype="0" accel="50000" fill="hold" nodeType="withEffect">
                                      <p:stCondLst>
                                        <p:cond delay="200"/>
                                      </p:stCondLst>
                                      <p:childTnLst>
                                        <p:animMotion origin="layout" path="M 4.61538E-6 7.40741E-7 L 4.61538E-6 0.05 " pathEditMode="relative" rAng="0" ptsTypes="AA">
                                          <p:cBhvr>
                                            <p:cTn id="14" dur="500" fill="hold"/>
                                            <p:tgtEl>
                                              <p:spTgt spid="16"/>
                                            </p:tgtEl>
                                            <p:attrNameLst>
                                              <p:attrName>ppt_x</p:attrName>
                                              <p:attrName>ppt_y</p:attrName>
                                            </p:attrNameLst>
                                          </p:cBhvr>
                                          <p:rCtr x="0" y="2500"/>
                                        </p:animMotion>
                                      </p:childTnLst>
                                    </p:cTn>
                                  </p:par>
                                  <p:par>
                                    <p:cTn id="15" presetID="10" presetClass="entr" presetSubtype="0" fill="hold" nodeType="withEffect">
                                      <p:stCondLst>
                                        <p:cond delay="40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250"/>
                                            <p:tgtEl>
                                              <p:spTgt spid="19"/>
                                            </p:tgtEl>
                                          </p:cBhvr>
                                        </p:animEffect>
                                      </p:childTnLst>
                                    </p:cTn>
                                  </p:par>
                                  <p:par>
                                    <p:cTn id="18" presetID="42" presetClass="path" presetSubtype="0" accel="50000" fill="hold" nodeType="withEffect">
                                      <p:stCondLst>
                                        <p:cond delay="400"/>
                                      </p:stCondLst>
                                      <p:childTnLst>
                                        <p:animMotion origin="layout" path="M -2.30769E-6 7.40741E-7 L -2.30769E-6 0.05 " pathEditMode="relative" rAng="0" ptsTypes="AA">
                                          <p:cBhvr>
                                            <p:cTn id="19" dur="500" fill="hold"/>
                                            <p:tgtEl>
                                              <p:spTgt spid="19"/>
                                            </p:tgtEl>
                                            <p:attrNameLst>
                                              <p:attrName>ppt_x</p:attrName>
                                              <p:attrName>ppt_y</p:attrName>
                                            </p:attrNameLst>
                                          </p:cBhvr>
                                          <p:rCtr x="0" y="2500"/>
                                        </p:animMotion>
                                      </p:childTnLst>
                                    </p:cTn>
                                  </p:par>
                                  <p:par>
                                    <p:cTn id="20" presetID="10" presetClass="entr" presetSubtype="0" fill="hold" nodeType="withEffect">
                                      <p:stCondLst>
                                        <p:cond delay="60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250"/>
                                            <p:tgtEl>
                                              <p:spTgt spid="20"/>
                                            </p:tgtEl>
                                          </p:cBhvr>
                                        </p:animEffect>
                                      </p:childTnLst>
                                    </p:cTn>
                                  </p:par>
                                  <p:par>
                                    <p:cTn id="23" presetID="42" presetClass="path" presetSubtype="0" accel="50000" fill="hold" nodeType="withEffect">
                                      <p:stCondLst>
                                        <p:cond delay="600"/>
                                      </p:stCondLst>
                                      <p:childTnLst>
                                        <p:animMotion origin="layout" path="M -7.69231E-7 7.40741E-7 L -7.69231E-7 0.05 " pathEditMode="relative" rAng="0" ptsTypes="AA">
                                          <p:cBhvr>
                                            <p:cTn id="24" dur="500" fill="hold"/>
                                            <p:tgtEl>
                                              <p:spTgt spid="20"/>
                                            </p:tgtEl>
                                            <p:attrNameLst>
                                              <p:attrName>ppt_x</p:attrName>
                                              <p:attrName>ppt_y</p:attrName>
                                            </p:attrNameLst>
                                          </p:cBhvr>
                                          <p:rCtr x="0" y="2500"/>
                                        </p:animMotion>
                                      </p:childTnLst>
                                    </p:cTn>
                                  </p:par>
                                  <p:par>
                                    <p:cTn id="25" presetID="10" presetClass="entr" presetSubtype="0" fill="hold" nodeType="withEffect">
                                      <p:stCondLst>
                                        <p:cond delay="8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250"/>
                                            <p:tgtEl>
                                              <p:spTgt spid="18"/>
                                            </p:tgtEl>
                                          </p:cBhvr>
                                        </p:animEffect>
                                      </p:childTnLst>
                                    </p:cTn>
                                  </p:par>
                                  <p:par>
                                    <p:cTn id="28" presetID="42" presetClass="path" presetSubtype="0" accel="50000" fill="hold" nodeType="withEffect">
                                      <p:stCondLst>
                                        <p:cond delay="800"/>
                                      </p:stCondLst>
                                      <p:childTnLst>
                                        <p:animMotion origin="layout" path="M 4.61538E-6 7.40741E-7 L 4.61538E-6 0.05 " pathEditMode="relative" rAng="0" ptsTypes="AA">
                                          <p:cBhvr>
                                            <p:cTn id="29" dur="500" fill="hold"/>
                                            <p:tgtEl>
                                              <p:spTgt spid="18"/>
                                            </p:tgtEl>
                                            <p:attrNameLst>
                                              <p:attrName>ppt_x</p:attrName>
                                              <p:attrName>ppt_y</p:attrName>
                                            </p:attrNameLst>
                                          </p:cBhvr>
                                          <p:rCtr x="0" y="2500"/>
                                        </p:animMotion>
                                      </p:childTnLst>
                                    </p:cTn>
                                  </p:par>
                                  <p:par>
                                    <p:cTn id="30" presetID="10" presetClass="entr" presetSubtype="0" fill="hold" nodeType="withEffect">
                                      <p:stCondLst>
                                        <p:cond delay="10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250"/>
                                            <p:tgtEl>
                                              <p:spTgt spid="17"/>
                                            </p:tgtEl>
                                          </p:cBhvr>
                                        </p:animEffect>
                                      </p:childTnLst>
                                    </p:cTn>
                                  </p:par>
                                  <p:par>
                                    <p:cTn id="33" presetID="42" presetClass="path" presetSubtype="0" accel="50000" fill="hold" nodeType="withEffect">
                                      <p:stCondLst>
                                        <p:cond delay="1000"/>
                                      </p:stCondLst>
                                      <p:childTnLst>
                                        <p:animMotion origin="layout" path="M 5.12821E-7 7.40741E-7 L 5.12821E-7 0.05 " pathEditMode="relative" rAng="0" ptsTypes="AA">
                                          <p:cBhvr>
                                            <p:cTn id="34" dur="500" fill="hold"/>
                                            <p:tgtEl>
                                              <p:spTgt spid="17"/>
                                            </p:tgtEl>
                                            <p:attrNameLst>
                                              <p:attrName>ppt_x</p:attrName>
                                              <p:attrName>ppt_y</p:attrName>
                                            </p:attrNameLst>
                                          </p:cBhvr>
                                          <p:rCtr x="0" y="2500"/>
                                        </p:animMotion>
                                      </p:childTnLst>
                                    </p:cTn>
                                  </p:par>
                                  <p:par>
                                    <p:cTn id="35" presetID="10" presetClass="entr" presetSubtype="0" fill="hold" nodeType="withEffect">
                                      <p:stCondLst>
                                        <p:cond delay="120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250"/>
                                            <p:tgtEl>
                                              <p:spTgt spid="21"/>
                                            </p:tgtEl>
                                          </p:cBhvr>
                                        </p:animEffect>
                                      </p:childTnLst>
                                    </p:cTn>
                                  </p:par>
                                  <p:par>
                                    <p:cTn id="38" presetID="42" presetClass="path" presetSubtype="0" accel="50000" fill="hold" nodeType="withEffect">
                                      <p:stCondLst>
                                        <p:cond delay="1200"/>
                                      </p:stCondLst>
                                      <p:childTnLst>
                                        <p:animMotion origin="layout" path="M -2.82051E-6 7.40741E-7 L -2.82051E-6 0.05 " pathEditMode="relative" rAng="0" ptsTypes="AA">
                                          <p:cBhvr>
                                            <p:cTn id="39" dur="500" fill="hold"/>
                                            <p:tgtEl>
                                              <p:spTgt spid="21"/>
                                            </p:tgtEl>
                                            <p:attrNameLst>
                                              <p:attrName>ppt_x</p:attrName>
                                              <p:attrName>ppt_y</p:attrName>
                                            </p:attrNameLst>
                                          </p:cBhvr>
                                          <p:rCtr x="0" y="2500"/>
                                        </p:animMotion>
                                      </p:childTnLst>
                                    </p:cTn>
                                  </p:par>
                                  <p:par>
                                    <p:cTn id="40" presetID="10" presetClass="entr" presetSubtype="0" fill="hold" nodeType="withEffect">
                                      <p:stCondLst>
                                        <p:cond delay="140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250"/>
                                            <p:tgtEl>
                                              <p:spTgt spid="14"/>
                                            </p:tgtEl>
                                          </p:cBhvr>
                                        </p:animEffect>
                                      </p:childTnLst>
                                    </p:cTn>
                                  </p:par>
                                  <p:par>
                                    <p:cTn id="43" presetID="42" presetClass="path" presetSubtype="0" accel="50000" fill="hold" nodeType="withEffect">
                                      <p:stCondLst>
                                        <p:cond delay="1400"/>
                                      </p:stCondLst>
                                      <p:childTnLst>
                                        <p:animMotion origin="layout" path="M 2.82051E-6 7.40741E-7 L 2.82051E-6 0.05 " pathEditMode="relative" rAng="0" ptsTypes="AA">
                                          <p:cBhvr>
                                            <p:cTn id="44" dur="500" fill="hold"/>
                                            <p:tgtEl>
                                              <p:spTgt spid="14"/>
                                            </p:tgtEl>
                                            <p:attrNameLst>
                                              <p:attrName>ppt_x</p:attrName>
                                              <p:attrName>ppt_y</p:attrName>
                                            </p:attrNameLst>
                                          </p:cBhvr>
                                          <p:rCtr x="0" y="2500"/>
                                        </p:animMotion>
                                      </p:childTnLst>
                                    </p:cTn>
                                  </p:par>
                                </p:childTnLst>
                              </p:cTn>
                            </p:par>
                            <p:par>
                              <p:cTn id="45" fill="hold">
                                <p:stCondLst>
                                  <p:cond delay="1900"/>
                                </p:stCondLst>
                                <p:childTnLst>
                                  <p:par>
                                    <p:cTn id="46" presetID="10" presetClass="entr" presetSubtype="0" fill="hold"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childTnLst>
                                    </p:cTn>
                                  </p:par>
                                  <p:par>
                                    <p:cTn id="49" presetID="42" presetClass="path" presetSubtype="0" decel="50000" fill="hold" nodeType="withEffect">
                                      <p:stCondLst>
                                        <p:cond delay="0"/>
                                      </p:stCondLst>
                                      <p:childTnLst>
                                        <p:animMotion origin="layout" path="M 3.58974E-6 -7.40741E-7 L 0.02051 -7.40741E-7 " pathEditMode="relative" rAng="0" ptsTypes="AA">
                                          <p:cBhvr>
                                            <p:cTn id="50" dur="1000" fill="hold"/>
                                            <p:tgtEl>
                                              <p:spTgt spid="22"/>
                                            </p:tgtEl>
                                            <p:attrNameLst>
                                              <p:attrName>ppt_x</p:attrName>
                                              <p:attrName>ppt_y</p:attrName>
                                            </p:attrNameLst>
                                          </p:cBhvr>
                                          <p:rCtr x="1026" y="0"/>
                                        </p:animMotion>
                                      </p:childTnLst>
                                    </p:cTn>
                                  </p:par>
                                  <p:par>
                                    <p:cTn id="51" presetID="10" presetClass="entr" presetSubtype="0" fill="hold" nodeType="withEffect">
                                      <p:stCondLst>
                                        <p:cond delay="200"/>
                                      </p:stCondLst>
                                      <p:childTnLst>
                                        <p:set>
                                          <p:cBhvr>
                                            <p:cTn id="52" dur="1" fill="hold">
                                              <p:stCondLst>
                                                <p:cond delay="0"/>
                                              </p:stCondLst>
                                            </p:cTn>
                                            <p:tgtEl>
                                              <p:spTgt spid="24"/>
                                            </p:tgtEl>
                                            <p:attrNameLst>
                                              <p:attrName>style.visibility</p:attrName>
                                            </p:attrNameLst>
                                          </p:cBhvr>
                                          <p:to>
                                            <p:strVal val="visible"/>
                                          </p:to>
                                        </p:set>
                                        <p:animEffect transition="in" filter="fade">
                                          <p:cBhvr>
                                            <p:cTn id="53" dur="500"/>
                                            <p:tgtEl>
                                              <p:spTgt spid="24"/>
                                            </p:tgtEl>
                                          </p:cBhvr>
                                        </p:animEffect>
                                      </p:childTnLst>
                                    </p:cTn>
                                  </p:par>
                                  <p:par>
                                    <p:cTn id="54" presetID="42" presetClass="path" presetSubtype="0" decel="50000" fill="hold" nodeType="withEffect">
                                      <p:stCondLst>
                                        <p:cond delay="200"/>
                                      </p:stCondLst>
                                      <p:childTnLst>
                                        <p:animMotion origin="layout" path="M 1.02564E-6 -7.40741E-7 L 0.02051 -7.40741E-7 " pathEditMode="relative" rAng="0" ptsTypes="AA">
                                          <p:cBhvr>
                                            <p:cTn id="55" dur="1000" fill="hold"/>
                                            <p:tgtEl>
                                              <p:spTgt spid="24"/>
                                            </p:tgtEl>
                                            <p:attrNameLst>
                                              <p:attrName>ppt_x</p:attrName>
                                              <p:attrName>ppt_y</p:attrName>
                                            </p:attrNameLst>
                                          </p:cBhvr>
                                          <p:rCtr x="1026" y="0"/>
                                        </p:animMotion>
                                      </p:childTnLst>
                                    </p:cTn>
                                  </p:par>
                                  <p:par>
                                    <p:cTn id="56" presetID="10" presetClass="entr" presetSubtype="0" fill="hold" nodeType="withEffect">
                                      <p:stCondLst>
                                        <p:cond delay="40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500"/>
                                            <p:tgtEl>
                                              <p:spTgt spid="23"/>
                                            </p:tgtEl>
                                          </p:cBhvr>
                                        </p:animEffect>
                                      </p:childTnLst>
                                    </p:cTn>
                                  </p:par>
                                  <p:par>
                                    <p:cTn id="59" presetID="42" presetClass="path" presetSubtype="0" decel="50000" fill="hold" nodeType="withEffect">
                                      <p:stCondLst>
                                        <p:cond delay="400"/>
                                      </p:stCondLst>
                                      <p:childTnLst>
                                        <p:animMotion origin="layout" path="M -1.79487E-6 -7.40741E-7 L 0.02051 -7.40741E-7 " pathEditMode="relative" rAng="0" ptsTypes="AA">
                                          <p:cBhvr>
                                            <p:cTn id="60" dur="1000" fill="hold"/>
                                            <p:tgtEl>
                                              <p:spTgt spid="23"/>
                                            </p:tgtEl>
                                            <p:attrNameLst>
                                              <p:attrName>ppt_x</p:attrName>
                                              <p:attrName>ppt_y</p:attrName>
                                            </p:attrNameLst>
                                          </p:cBhvr>
                                          <p:rCtr x="1026" y="0"/>
                                        </p:animMotion>
                                      </p:childTnLst>
                                    </p:cTn>
                                  </p:par>
                                  <p:par>
                                    <p:cTn id="61" presetID="10" presetClass="entr" presetSubtype="0" fill="hold" nodeType="withEffect">
                                      <p:stCondLst>
                                        <p:cond delay="600"/>
                                      </p:stCondLst>
                                      <p:childTnLst>
                                        <p:set>
                                          <p:cBhvr>
                                            <p:cTn id="62" dur="1" fill="hold">
                                              <p:stCondLst>
                                                <p:cond delay="0"/>
                                              </p:stCondLst>
                                            </p:cTn>
                                            <p:tgtEl>
                                              <p:spTgt spid="25"/>
                                            </p:tgtEl>
                                            <p:attrNameLst>
                                              <p:attrName>style.visibility</p:attrName>
                                            </p:attrNameLst>
                                          </p:cBhvr>
                                          <p:to>
                                            <p:strVal val="visible"/>
                                          </p:to>
                                        </p:set>
                                        <p:animEffect transition="in" filter="fade">
                                          <p:cBhvr>
                                            <p:cTn id="63" dur="500"/>
                                            <p:tgtEl>
                                              <p:spTgt spid="25"/>
                                            </p:tgtEl>
                                          </p:cBhvr>
                                        </p:animEffect>
                                      </p:childTnLst>
                                    </p:cTn>
                                  </p:par>
                                  <p:par>
                                    <p:cTn id="64" presetID="42" presetClass="path" presetSubtype="0" decel="50000" fill="hold" nodeType="withEffect">
                                      <p:stCondLst>
                                        <p:cond delay="600"/>
                                      </p:stCondLst>
                                      <p:childTnLst>
                                        <p:animMotion origin="layout" path="M -4.61538E-6 -7.40741E-7 L 0.02052 -7.40741E-7 " pathEditMode="relative" rAng="0" ptsTypes="AA">
                                          <p:cBhvr>
                                            <p:cTn id="65" dur="1000" fill="hold"/>
                                            <p:tgtEl>
                                              <p:spTgt spid="25"/>
                                            </p:tgtEl>
                                            <p:attrNameLst>
                                              <p:attrName>ppt_x</p:attrName>
                                              <p:attrName>ppt_y</p:attrName>
                                            </p:attrNameLst>
                                          </p:cBhvr>
                                          <p:rCtr x="1026"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F381320-3E88-AE49-889B-1461F86ECF89}"/>
              </a:ext>
            </a:extLst>
          </p:cNvPr>
          <p:cNvSpPr>
            <a:spLocks noGrp="1"/>
          </p:cNvSpPr>
          <p:nvPr>
            <p:ph type="title"/>
          </p:nvPr>
        </p:nvSpPr>
        <p:spPr/>
        <p:txBody>
          <a:bodyPr/>
          <a:lstStyle/>
          <a:p>
            <a:pPr lvl="0" eaLnBrk="1" hangingPunct="1">
              <a:lnSpc>
                <a:spcPts val="3800"/>
              </a:lnSpc>
            </a:pPr>
            <a:r>
              <a:rPr lang="en-US" cap="none" dirty="0">
                <a:solidFill>
                  <a:srgbClr val="00864F"/>
                </a:solidFill>
                <a:ea typeface="ＭＳ Ｐゴシック"/>
              </a:rPr>
              <a:t>Other types of money</a:t>
            </a:r>
          </a:p>
        </p:txBody>
      </p:sp>
      <p:pic>
        <p:nvPicPr>
          <p:cNvPr id="21" name="Picture 20" descr="Gift card">
            <a:extLst>
              <a:ext uri="{FF2B5EF4-FFF2-40B4-BE49-F238E27FC236}">
                <a16:creationId xmlns:a16="http://schemas.microsoft.com/office/drawing/2014/main" id="{611058BA-21DD-B84D-9B36-6FEC1C5B5BC6}"/>
              </a:ext>
            </a:extLst>
          </p:cNvPr>
          <p:cNvPicPr>
            <a:picLocks noChangeAspect="1"/>
          </p:cNvPicPr>
          <p:nvPr/>
        </p:nvPicPr>
        <p:blipFill>
          <a:blip r:embed="rId3"/>
          <a:stretch>
            <a:fillRect/>
          </a:stretch>
        </p:blipFill>
        <p:spPr>
          <a:xfrm>
            <a:off x="845922" y="2877528"/>
            <a:ext cx="2081394" cy="1380176"/>
          </a:xfrm>
          <a:prstGeom prst="rect">
            <a:avLst/>
          </a:prstGeom>
        </p:spPr>
      </p:pic>
      <p:pic>
        <p:nvPicPr>
          <p:cNvPr id="22" name="Picture 21" descr="Debit card">
            <a:extLst>
              <a:ext uri="{FF2B5EF4-FFF2-40B4-BE49-F238E27FC236}">
                <a16:creationId xmlns:a16="http://schemas.microsoft.com/office/drawing/2014/main" id="{A7511338-8AF7-0749-8EB7-A43A2183A096}"/>
              </a:ext>
              <a:ext uri="{C183D7F6-B498-43B3-948B-1728B52AA6E4}">
                <adec:decorative xmlns:adec="http://schemas.microsoft.com/office/drawing/2017/decorative" val="0"/>
              </a:ext>
            </a:extLst>
          </p:cNvPr>
          <p:cNvPicPr>
            <a:picLocks noChangeAspect="1"/>
          </p:cNvPicPr>
          <p:nvPr/>
        </p:nvPicPr>
        <p:blipFill>
          <a:blip r:embed="rId4"/>
          <a:srcRect/>
          <a:stretch/>
        </p:blipFill>
        <p:spPr>
          <a:xfrm>
            <a:off x="4042530" y="2894819"/>
            <a:ext cx="2269258" cy="1396466"/>
          </a:xfrm>
          <a:prstGeom prst="rect">
            <a:avLst/>
          </a:prstGeom>
        </p:spPr>
      </p:pic>
      <p:pic>
        <p:nvPicPr>
          <p:cNvPr id="9" name="Picture 8" descr="mobile phone with a debit and credit card appearing on screen to show paying for things using a phone.">
            <a:extLst>
              <a:ext uri="{FF2B5EF4-FFF2-40B4-BE49-F238E27FC236}">
                <a16:creationId xmlns:a16="http://schemas.microsoft.com/office/drawing/2014/main" id="{E4FE4D80-8154-0149-A88E-3785DC793081}"/>
              </a:ext>
            </a:extLst>
          </p:cNvPr>
          <p:cNvPicPr>
            <a:picLocks noChangeAspect="1"/>
          </p:cNvPicPr>
          <p:nvPr/>
        </p:nvPicPr>
        <p:blipFill>
          <a:blip r:embed="rId5"/>
          <a:srcRect/>
          <a:stretch/>
        </p:blipFill>
        <p:spPr>
          <a:xfrm>
            <a:off x="7050202" y="2214376"/>
            <a:ext cx="1464892" cy="2829905"/>
          </a:xfrm>
          <a:prstGeom prst="rect">
            <a:avLst/>
          </a:prstGeom>
        </p:spPr>
      </p:pic>
      <p:pic>
        <p:nvPicPr>
          <p:cNvPr id="11" name="Picture 10">
            <a:extLst>
              <a:ext uri="{FF2B5EF4-FFF2-40B4-BE49-F238E27FC236}">
                <a16:creationId xmlns:a16="http://schemas.microsoft.com/office/drawing/2014/main" id="{318C6FB1-A4E4-8C49-BC8D-280B75D9BFB3}"/>
              </a:ext>
              <a:ext uri="{C183D7F6-B498-43B3-948B-1728B52AA6E4}">
                <adec:decorative xmlns:adec="http://schemas.microsoft.com/office/drawing/2017/decorative" val="1"/>
              </a:ext>
            </a:extLst>
          </p:cNvPr>
          <p:cNvPicPr>
            <a:picLocks noChangeAspect="1"/>
          </p:cNvPicPr>
          <p:nvPr/>
        </p:nvPicPr>
        <p:blipFill>
          <a:blip r:embed="rId6"/>
          <a:srcRect/>
          <a:stretch/>
        </p:blipFill>
        <p:spPr>
          <a:xfrm>
            <a:off x="7192528" y="4331380"/>
            <a:ext cx="1180240" cy="726301"/>
          </a:xfrm>
          <a:prstGeom prst="rect">
            <a:avLst/>
          </a:prstGeom>
        </p:spPr>
      </p:pic>
      <p:pic>
        <p:nvPicPr>
          <p:cNvPr id="10" name="Picture 9">
            <a:extLst>
              <a:ext uri="{FF2B5EF4-FFF2-40B4-BE49-F238E27FC236}">
                <a16:creationId xmlns:a16="http://schemas.microsoft.com/office/drawing/2014/main" id="{137DAE10-A250-EF46-B645-F647389E9E3B}"/>
              </a:ext>
              <a:ext uri="{C183D7F6-B498-43B3-948B-1728B52AA6E4}">
                <adec:decorative xmlns:adec="http://schemas.microsoft.com/office/drawing/2017/decorative" val="1"/>
              </a:ext>
            </a:extLst>
          </p:cNvPr>
          <p:cNvPicPr>
            <a:picLocks noChangeAspect="1"/>
          </p:cNvPicPr>
          <p:nvPr/>
        </p:nvPicPr>
        <p:blipFill>
          <a:blip r:embed="rId4"/>
          <a:srcRect/>
          <a:stretch/>
        </p:blipFill>
        <p:spPr>
          <a:xfrm>
            <a:off x="7203355" y="4327631"/>
            <a:ext cx="1158586" cy="712976"/>
          </a:xfrm>
          <a:prstGeom prst="rect">
            <a:avLst/>
          </a:prstGeom>
        </p:spPr>
      </p:pic>
      <p:pic>
        <p:nvPicPr>
          <p:cNvPr id="19" name="Picture 18">
            <a:extLst>
              <a:ext uri="{FF2B5EF4-FFF2-40B4-BE49-F238E27FC236}">
                <a16:creationId xmlns:a16="http://schemas.microsoft.com/office/drawing/2014/main" id="{9DF0180E-49B2-3D42-86B0-70D0A98A4319}"/>
              </a:ext>
              <a:ext uri="{C183D7F6-B498-43B3-948B-1728B52AA6E4}">
                <adec:decorative xmlns:adec="http://schemas.microsoft.com/office/drawing/2017/decorative" val="1"/>
              </a:ext>
            </a:extLst>
          </p:cNvPr>
          <p:cNvPicPr>
            <a:picLocks noChangeAspect="1"/>
          </p:cNvPicPr>
          <p:nvPr/>
        </p:nvPicPr>
        <p:blipFill>
          <a:blip r:embed="rId7"/>
          <a:srcRect/>
          <a:stretch/>
        </p:blipFill>
        <p:spPr>
          <a:xfrm>
            <a:off x="7050202" y="4313970"/>
            <a:ext cx="1464892" cy="732446"/>
          </a:xfrm>
          <a:prstGeom prst="rect">
            <a:avLst/>
          </a:prstGeom>
        </p:spPr>
      </p:pic>
    </p:spTree>
    <p:extLst>
      <p:ext uri="{BB962C8B-B14F-4D97-AF65-F5344CB8AC3E}">
        <p14:creationId xmlns:p14="http://schemas.microsoft.com/office/powerpoint/2010/main" val="351520808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42" presetClass="path" presetSubtype="0" fill="hold" nodeType="withEffect" p14:presetBounceEnd="50000">
                                      <p:stCondLst>
                                        <p:cond delay="0"/>
                                      </p:stCondLst>
                                      <p:childTnLst>
                                        <p:animMotion origin="layout" path="M -4.61538E-6 1.11111E-6 L 0.02052 1.11111E-6 " pathEditMode="relative" rAng="0" ptsTypes="AA" p14:bounceEnd="50000">
                                          <p:cBhvr>
                                            <p:cTn id="9" dur="1000" fill="hold"/>
                                            <p:tgtEl>
                                              <p:spTgt spid="21"/>
                                            </p:tgtEl>
                                            <p:attrNameLst>
                                              <p:attrName>ppt_x</p:attrName>
                                              <p:attrName>ppt_y</p:attrName>
                                            </p:attrNameLst>
                                          </p:cBhvr>
                                          <p:rCtr x="1026" y="0"/>
                                        </p:animMotion>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par>
                                    <p:cTn id="14" presetID="42" presetClass="path" presetSubtype="0" fill="hold" nodeType="withEffect" p14:presetBounceEnd="50000">
                                      <p:stCondLst>
                                        <p:cond delay="0"/>
                                      </p:stCondLst>
                                      <p:childTnLst>
                                        <p:animMotion origin="layout" path="M 0.00609 -2.59259E-6 L -0.01667 -2.59259E-6 " pathEditMode="relative" rAng="0" ptsTypes="AA" p14:bounceEnd="50000">
                                          <p:cBhvr>
                                            <p:cTn id="15" dur="1000" fill="hold"/>
                                            <p:tgtEl>
                                              <p:spTgt spid="22"/>
                                            </p:tgtEl>
                                            <p:attrNameLst>
                                              <p:attrName>ppt_x</p:attrName>
                                              <p:attrName>ppt_y</p:attrName>
                                            </p:attrNameLst>
                                          </p:cBhvr>
                                          <p:rCtr x="-1138" y="0"/>
                                        </p:animMotion>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10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nodeType="withEffect">
                                      <p:stCondLst>
                                        <p:cond delay="10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64" presetClass="path" presetSubtype="0" decel="50000" fill="hold" nodeType="withEffect">
                                      <p:stCondLst>
                                        <p:cond delay="1000"/>
                                      </p:stCondLst>
                                      <p:childTnLst>
                                        <p:animMotion origin="layout" path="M 3.07692E-6 -3.7037E-7 L 3.07692E-6 -0.20185 " pathEditMode="relative" rAng="0" ptsTypes="AA">
                                          <p:cBhvr>
                                            <p:cTn id="27" dur="1000" fill="hold"/>
                                            <p:tgtEl>
                                              <p:spTgt spid="10"/>
                                            </p:tgtEl>
                                            <p:attrNameLst>
                                              <p:attrName>ppt_x</p:attrName>
                                              <p:attrName>ppt_y</p:attrName>
                                            </p:attrNameLst>
                                          </p:cBhvr>
                                          <p:rCtr x="0" y="-10093"/>
                                        </p:animMotion>
                                      </p:childTnLst>
                                    </p:cTn>
                                  </p:par>
                                  <p:par>
                                    <p:cTn id="28" presetID="64" presetClass="path" presetSubtype="0" decel="50000" fill="hold" nodeType="withEffect">
                                      <p:stCondLst>
                                        <p:cond delay="1000"/>
                                      </p:stCondLst>
                                      <p:childTnLst>
                                        <p:animMotion origin="layout" path="M 3.07692E-6 -7.40741E-7 L 3.07692E-6 -0.13403 " pathEditMode="relative" rAng="0" ptsTypes="AA">
                                          <p:cBhvr>
                                            <p:cTn id="29" dur="1100" fill="hold"/>
                                            <p:tgtEl>
                                              <p:spTgt spid="11"/>
                                            </p:tgtEl>
                                            <p:attrNameLst>
                                              <p:attrName>ppt_x</p:attrName>
                                              <p:attrName>ppt_y</p:attrName>
                                            </p:attrNameLst>
                                          </p:cBhvr>
                                          <p:rCtr x="0" y="-6713"/>
                                        </p:animMotion>
                                      </p:childTnLst>
                                    </p:cTn>
                                  </p:par>
                                  <p:par>
                                    <p:cTn id="30" presetID="10" presetClass="entr" presetSubtype="0" fill="hold" nodeType="withEffect">
                                      <p:stCondLst>
                                        <p:cond delay="50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42" presetClass="path" presetSubtype="0" fill="hold" nodeType="withEffect">
                                      <p:stCondLst>
                                        <p:cond delay="0"/>
                                      </p:stCondLst>
                                      <p:childTnLst>
                                        <p:animMotion origin="layout" path="M -4.61538E-6 1.11111E-6 L 0.02052 1.11111E-6 " pathEditMode="relative" rAng="0" ptsTypes="AA">
                                          <p:cBhvr>
                                            <p:cTn id="9" dur="1000" fill="hold"/>
                                            <p:tgtEl>
                                              <p:spTgt spid="21"/>
                                            </p:tgtEl>
                                            <p:attrNameLst>
                                              <p:attrName>ppt_x</p:attrName>
                                              <p:attrName>ppt_y</p:attrName>
                                            </p:attrNameLst>
                                          </p:cBhvr>
                                          <p:rCtr x="1026" y="0"/>
                                        </p:animMotion>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par>
                                    <p:cTn id="14" presetID="42" presetClass="path" presetSubtype="0" fill="hold" nodeType="withEffect">
                                      <p:stCondLst>
                                        <p:cond delay="0"/>
                                      </p:stCondLst>
                                      <p:childTnLst>
                                        <p:animMotion origin="layout" path="M 0.00609 -2.59259E-6 L -0.01667 -2.59259E-6 " pathEditMode="relative" rAng="0" ptsTypes="AA">
                                          <p:cBhvr>
                                            <p:cTn id="15" dur="1000" fill="hold"/>
                                            <p:tgtEl>
                                              <p:spTgt spid="22"/>
                                            </p:tgtEl>
                                            <p:attrNameLst>
                                              <p:attrName>ppt_x</p:attrName>
                                              <p:attrName>ppt_y</p:attrName>
                                            </p:attrNameLst>
                                          </p:cBhvr>
                                          <p:rCtr x="-1138" y="0"/>
                                        </p:animMotion>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10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nodeType="withEffect">
                                      <p:stCondLst>
                                        <p:cond delay="10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64" presetClass="path" presetSubtype="0" decel="50000" fill="hold" nodeType="withEffect">
                                      <p:stCondLst>
                                        <p:cond delay="1000"/>
                                      </p:stCondLst>
                                      <p:childTnLst>
                                        <p:animMotion origin="layout" path="M 3.07692E-6 -3.7037E-7 L 3.07692E-6 -0.20185 " pathEditMode="relative" rAng="0" ptsTypes="AA">
                                          <p:cBhvr>
                                            <p:cTn id="27" dur="1000" fill="hold"/>
                                            <p:tgtEl>
                                              <p:spTgt spid="10"/>
                                            </p:tgtEl>
                                            <p:attrNameLst>
                                              <p:attrName>ppt_x</p:attrName>
                                              <p:attrName>ppt_y</p:attrName>
                                            </p:attrNameLst>
                                          </p:cBhvr>
                                          <p:rCtr x="0" y="-10093"/>
                                        </p:animMotion>
                                      </p:childTnLst>
                                    </p:cTn>
                                  </p:par>
                                  <p:par>
                                    <p:cTn id="28" presetID="64" presetClass="path" presetSubtype="0" decel="50000" fill="hold" nodeType="withEffect">
                                      <p:stCondLst>
                                        <p:cond delay="1000"/>
                                      </p:stCondLst>
                                      <p:childTnLst>
                                        <p:animMotion origin="layout" path="M 3.07692E-6 -7.40741E-7 L 3.07692E-6 -0.13403 " pathEditMode="relative" rAng="0" ptsTypes="AA">
                                          <p:cBhvr>
                                            <p:cTn id="29" dur="1100" fill="hold"/>
                                            <p:tgtEl>
                                              <p:spTgt spid="11"/>
                                            </p:tgtEl>
                                            <p:attrNameLst>
                                              <p:attrName>ppt_x</p:attrName>
                                              <p:attrName>ppt_y</p:attrName>
                                            </p:attrNameLst>
                                          </p:cBhvr>
                                          <p:rCtr x="0" y="-6713"/>
                                        </p:animMotion>
                                      </p:childTnLst>
                                    </p:cTn>
                                  </p:par>
                                  <p:par>
                                    <p:cTn id="30" presetID="10" presetClass="entr" presetSubtype="0" fill="hold" nodeType="withEffect">
                                      <p:stCondLst>
                                        <p:cond delay="50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6722BB-7FB4-8441-B4B9-C0CDAF170E00}"/>
              </a:ext>
            </a:extLst>
          </p:cNvPr>
          <p:cNvSpPr>
            <a:spLocks noGrp="1"/>
          </p:cNvSpPr>
          <p:nvPr>
            <p:ph type="title"/>
          </p:nvPr>
        </p:nvSpPr>
        <p:spPr>
          <a:xfrm>
            <a:off x="0" y="720000"/>
            <a:ext cx="9906000" cy="463881"/>
          </a:xfrm>
        </p:spPr>
        <p:txBody>
          <a:bodyPr/>
          <a:lstStyle/>
          <a:p>
            <a:pPr lvl="0" eaLnBrk="1" hangingPunct="1">
              <a:lnSpc>
                <a:spcPts val="3800"/>
              </a:lnSpc>
            </a:pPr>
            <a:r>
              <a:rPr lang="en-US" cap="none" dirty="0">
                <a:solidFill>
                  <a:srgbClr val="00864F"/>
                </a:solidFill>
                <a:ea typeface="ＭＳ Ｐゴシック"/>
              </a:rPr>
              <a:t>How safe?</a:t>
            </a:r>
          </a:p>
        </p:txBody>
      </p:sp>
      <p:pic>
        <p:nvPicPr>
          <p:cNvPr id="44" name="Picture 43" descr="Diamond shape containing the words safer at the top and less safe at the bottom. The pictures shown around the outside of the diamond vary in terms of how safe they are as a place to keep money.">
            <a:extLst>
              <a:ext uri="{FF2B5EF4-FFF2-40B4-BE49-F238E27FC236}">
                <a16:creationId xmlns:a16="http://schemas.microsoft.com/office/drawing/2014/main" id="{57A07BBA-61C4-F246-A9B0-EAA862A6E944}"/>
              </a:ext>
            </a:extLst>
          </p:cNvPr>
          <p:cNvPicPr>
            <a:picLocks noChangeAspect="1"/>
          </p:cNvPicPr>
          <p:nvPr/>
        </p:nvPicPr>
        <p:blipFill>
          <a:blip r:embed="rId3"/>
          <a:stretch>
            <a:fillRect/>
          </a:stretch>
        </p:blipFill>
        <p:spPr>
          <a:xfrm>
            <a:off x="1002632" y="1337861"/>
            <a:ext cx="7900736" cy="5226650"/>
          </a:xfrm>
          <a:prstGeom prst="rect">
            <a:avLst/>
          </a:prstGeom>
        </p:spPr>
      </p:pic>
      <p:pic>
        <p:nvPicPr>
          <p:cNvPr id="45" name="Picture 44">
            <a:extLst>
              <a:ext uri="{FF2B5EF4-FFF2-40B4-BE49-F238E27FC236}">
                <a16:creationId xmlns:a16="http://schemas.microsoft.com/office/drawing/2014/main" id="{2D6F7060-BE3A-AA43-91E6-EC19B40F3656}"/>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4404578" y="2009894"/>
            <a:ext cx="1096844" cy="295718"/>
          </a:xfrm>
          <a:prstGeom prst="rect">
            <a:avLst/>
          </a:prstGeom>
        </p:spPr>
      </p:pic>
      <p:pic>
        <p:nvPicPr>
          <p:cNvPr id="46" name="Picture 45">
            <a:extLst>
              <a:ext uri="{FF2B5EF4-FFF2-40B4-BE49-F238E27FC236}">
                <a16:creationId xmlns:a16="http://schemas.microsoft.com/office/drawing/2014/main" id="{C1D0ED69-FEA6-6842-A4C5-3FD5C167B7FF}"/>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4528242" y="5270028"/>
            <a:ext cx="849516" cy="709722"/>
          </a:xfrm>
          <a:prstGeom prst="rect">
            <a:avLst/>
          </a:prstGeom>
        </p:spPr>
      </p:pic>
      <p:pic>
        <p:nvPicPr>
          <p:cNvPr id="24" name="Picture 23" descr="A bed with coins underneath.">
            <a:extLst>
              <a:ext uri="{FF2B5EF4-FFF2-40B4-BE49-F238E27FC236}">
                <a16:creationId xmlns:a16="http://schemas.microsoft.com/office/drawing/2014/main" id="{F5239BDE-A6A5-5F4F-ACAE-58A789DCB418}"/>
              </a:ext>
            </a:extLst>
          </p:cNvPr>
          <p:cNvPicPr>
            <a:picLocks noChangeAspect="1"/>
          </p:cNvPicPr>
          <p:nvPr/>
        </p:nvPicPr>
        <p:blipFill>
          <a:blip r:embed="rId6"/>
          <a:stretch>
            <a:fillRect/>
          </a:stretch>
        </p:blipFill>
        <p:spPr>
          <a:xfrm>
            <a:off x="478828" y="1291590"/>
            <a:ext cx="1639542" cy="891912"/>
          </a:xfrm>
          <a:prstGeom prst="rect">
            <a:avLst/>
          </a:prstGeom>
        </p:spPr>
      </p:pic>
      <p:pic>
        <p:nvPicPr>
          <p:cNvPr id="23" name="Picture 22" descr="shoes with coins in">
            <a:extLst>
              <a:ext uri="{FF2B5EF4-FFF2-40B4-BE49-F238E27FC236}">
                <a16:creationId xmlns:a16="http://schemas.microsoft.com/office/drawing/2014/main" id="{835FB3F1-6E89-DC4B-96CF-C89011B275F7}"/>
              </a:ext>
            </a:extLst>
          </p:cNvPr>
          <p:cNvPicPr>
            <a:picLocks noChangeAspect="1"/>
          </p:cNvPicPr>
          <p:nvPr/>
        </p:nvPicPr>
        <p:blipFill>
          <a:blip r:embed="rId7"/>
          <a:stretch>
            <a:fillRect/>
          </a:stretch>
        </p:blipFill>
        <p:spPr>
          <a:xfrm>
            <a:off x="2468880" y="1026669"/>
            <a:ext cx="712469" cy="1377441"/>
          </a:xfrm>
          <a:prstGeom prst="rect">
            <a:avLst/>
          </a:prstGeom>
        </p:spPr>
      </p:pic>
      <p:pic>
        <p:nvPicPr>
          <p:cNvPr id="18" name="Picture 17" descr="A money box">
            <a:extLst>
              <a:ext uri="{FF2B5EF4-FFF2-40B4-BE49-F238E27FC236}">
                <a16:creationId xmlns:a16="http://schemas.microsoft.com/office/drawing/2014/main" id="{F1581D0D-BADA-AA44-A88D-512449F04D85}"/>
              </a:ext>
            </a:extLst>
          </p:cNvPr>
          <p:cNvPicPr>
            <a:picLocks noChangeAspect="1"/>
          </p:cNvPicPr>
          <p:nvPr/>
        </p:nvPicPr>
        <p:blipFill>
          <a:blip r:embed="rId8"/>
          <a:stretch>
            <a:fillRect/>
          </a:stretch>
        </p:blipFill>
        <p:spPr>
          <a:xfrm>
            <a:off x="1010965" y="2466201"/>
            <a:ext cx="657394" cy="854613"/>
          </a:xfrm>
          <a:prstGeom prst="rect">
            <a:avLst/>
          </a:prstGeom>
        </p:spPr>
      </p:pic>
      <p:pic>
        <p:nvPicPr>
          <p:cNvPr id="3" name="Picture 2" descr="A piggy bank">
            <a:extLst>
              <a:ext uri="{FF2B5EF4-FFF2-40B4-BE49-F238E27FC236}">
                <a16:creationId xmlns:a16="http://schemas.microsoft.com/office/drawing/2014/main" id="{EEF8877A-DA24-0348-B3B9-7E4CD2D4CFFF}"/>
              </a:ext>
            </a:extLst>
          </p:cNvPr>
          <p:cNvPicPr>
            <a:picLocks noChangeAspect="1"/>
          </p:cNvPicPr>
          <p:nvPr/>
        </p:nvPicPr>
        <p:blipFill>
          <a:blip r:embed="rId9"/>
          <a:stretch>
            <a:fillRect/>
          </a:stretch>
        </p:blipFill>
        <p:spPr>
          <a:xfrm>
            <a:off x="308344" y="2742640"/>
            <a:ext cx="885081" cy="605582"/>
          </a:xfrm>
          <a:prstGeom prst="rect">
            <a:avLst/>
          </a:prstGeom>
        </p:spPr>
      </p:pic>
      <p:pic>
        <p:nvPicPr>
          <p:cNvPr id="14" name="Picture 13" descr="A bank.">
            <a:extLst>
              <a:ext uri="{FF2B5EF4-FFF2-40B4-BE49-F238E27FC236}">
                <a16:creationId xmlns:a16="http://schemas.microsoft.com/office/drawing/2014/main" id="{5FA328AD-CBF8-AA4E-ADB7-854F422CC6C7}"/>
              </a:ext>
            </a:extLst>
          </p:cNvPr>
          <p:cNvPicPr>
            <a:picLocks noChangeAspect="1"/>
          </p:cNvPicPr>
          <p:nvPr/>
        </p:nvPicPr>
        <p:blipFill>
          <a:blip r:embed="rId10"/>
          <a:stretch>
            <a:fillRect/>
          </a:stretch>
        </p:blipFill>
        <p:spPr>
          <a:xfrm>
            <a:off x="574296" y="4552019"/>
            <a:ext cx="1098863" cy="1040591"/>
          </a:xfrm>
          <a:prstGeom prst="rect">
            <a:avLst/>
          </a:prstGeom>
        </p:spPr>
      </p:pic>
      <p:pic>
        <p:nvPicPr>
          <p:cNvPr id="4" name="Picture 3" descr="A fish bowl with coins in the bottom.">
            <a:extLst>
              <a:ext uri="{FF2B5EF4-FFF2-40B4-BE49-F238E27FC236}">
                <a16:creationId xmlns:a16="http://schemas.microsoft.com/office/drawing/2014/main" id="{EDEBA7FE-14DB-E448-B8D4-6857DD78FD9B}"/>
              </a:ext>
            </a:extLst>
          </p:cNvPr>
          <p:cNvPicPr>
            <a:picLocks noChangeAspect="1"/>
          </p:cNvPicPr>
          <p:nvPr/>
        </p:nvPicPr>
        <p:blipFill>
          <a:blip r:embed="rId11"/>
          <a:srcRect/>
          <a:stretch/>
        </p:blipFill>
        <p:spPr>
          <a:xfrm>
            <a:off x="1936938" y="5520280"/>
            <a:ext cx="974148" cy="905614"/>
          </a:xfrm>
          <a:prstGeom prst="rect">
            <a:avLst/>
          </a:prstGeom>
        </p:spPr>
      </p:pic>
      <p:grpSp>
        <p:nvGrpSpPr>
          <p:cNvPr id="20" name="Group 19" descr="A purse and wallet">
            <a:extLst>
              <a:ext uri="{FF2B5EF4-FFF2-40B4-BE49-F238E27FC236}">
                <a16:creationId xmlns:a16="http://schemas.microsoft.com/office/drawing/2014/main" id="{8F4C0505-5FE6-D04A-AC28-15B90E58536F}"/>
              </a:ext>
            </a:extLst>
          </p:cNvPr>
          <p:cNvGrpSpPr/>
          <p:nvPr/>
        </p:nvGrpSpPr>
        <p:grpSpPr>
          <a:xfrm>
            <a:off x="6916912" y="1283419"/>
            <a:ext cx="1420028" cy="1007479"/>
            <a:chOff x="9212545" y="1059078"/>
            <a:chExt cx="1723730" cy="1222949"/>
          </a:xfrm>
        </p:grpSpPr>
        <p:pic>
          <p:nvPicPr>
            <p:cNvPr id="21" name="Picture 20">
              <a:extLst>
                <a:ext uri="{FF2B5EF4-FFF2-40B4-BE49-F238E27FC236}">
                  <a16:creationId xmlns:a16="http://schemas.microsoft.com/office/drawing/2014/main" id="{25F46113-D2B1-C644-ACFC-960582697C05}"/>
                </a:ext>
              </a:extLst>
            </p:cNvPr>
            <p:cNvPicPr>
              <a:picLocks noChangeAspect="1"/>
            </p:cNvPicPr>
            <p:nvPr/>
          </p:nvPicPr>
          <p:blipFill>
            <a:blip r:embed="rId12"/>
            <a:stretch>
              <a:fillRect/>
            </a:stretch>
          </p:blipFill>
          <p:spPr>
            <a:xfrm>
              <a:off x="9212545" y="1059078"/>
              <a:ext cx="1194189" cy="887349"/>
            </a:xfrm>
            <a:prstGeom prst="rect">
              <a:avLst/>
            </a:prstGeom>
          </p:spPr>
        </p:pic>
        <p:pic>
          <p:nvPicPr>
            <p:cNvPr id="22" name="Picture 21">
              <a:extLst>
                <a:ext uri="{FF2B5EF4-FFF2-40B4-BE49-F238E27FC236}">
                  <a16:creationId xmlns:a16="http://schemas.microsoft.com/office/drawing/2014/main" id="{C9B83A6D-C58D-3943-A3A6-AB6CC0AA3D6B}"/>
                </a:ext>
              </a:extLst>
            </p:cNvPr>
            <p:cNvPicPr>
              <a:picLocks noChangeAspect="1"/>
            </p:cNvPicPr>
            <p:nvPr/>
          </p:nvPicPr>
          <p:blipFill>
            <a:blip r:embed="rId13"/>
            <a:stretch>
              <a:fillRect/>
            </a:stretch>
          </p:blipFill>
          <p:spPr>
            <a:xfrm>
              <a:off x="9744219" y="1523446"/>
              <a:ext cx="1192056" cy="758581"/>
            </a:xfrm>
            <a:prstGeom prst="rect">
              <a:avLst/>
            </a:prstGeom>
          </p:spPr>
        </p:pic>
      </p:grpSp>
      <p:pic>
        <p:nvPicPr>
          <p:cNvPr id="31" name="Picture 30" descr="A jar containing money">
            <a:extLst>
              <a:ext uri="{FF2B5EF4-FFF2-40B4-BE49-F238E27FC236}">
                <a16:creationId xmlns:a16="http://schemas.microsoft.com/office/drawing/2014/main" id="{167FD000-326B-4345-9C65-5DA4B4609A32}"/>
              </a:ext>
            </a:extLst>
          </p:cNvPr>
          <p:cNvPicPr>
            <a:picLocks noChangeAspect="1"/>
          </p:cNvPicPr>
          <p:nvPr/>
        </p:nvPicPr>
        <p:blipFill>
          <a:blip r:embed="rId14"/>
          <a:srcRect/>
          <a:stretch/>
        </p:blipFill>
        <p:spPr>
          <a:xfrm>
            <a:off x="8563128" y="2387678"/>
            <a:ext cx="612364" cy="920473"/>
          </a:xfrm>
          <a:prstGeom prst="rect">
            <a:avLst/>
          </a:prstGeom>
        </p:spPr>
      </p:pic>
      <p:pic>
        <p:nvPicPr>
          <p:cNvPr id="35" name="Picture 34" descr="A safe">
            <a:extLst>
              <a:ext uri="{FF2B5EF4-FFF2-40B4-BE49-F238E27FC236}">
                <a16:creationId xmlns:a16="http://schemas.microsoft.com/office/drawing/2014/main" id="{77080B94-F8EC-F546-A4AD-2213846202E1}"/>
              </a:ext>
            </a:extLst>
          </p:cNvPr>
          <p:cNvPicPr>
            <a:picLocks noChangeAspect="1"/>
          </p:cNvPicPr>
          <p:nvPr/>
        </p:nvPicPr>
        <p:blipFill>
          <a:blip r:embed="rId15"/>
          <a:srcRect/>
          <a:stretch/>
        </p:blipFill>
        <p:spPr>
          <a:xfrm>
            <a:off x="7079498" y="5429145"/>
            <a:ext cx="849993" cy="868882"/>
          </a:xfrm>
          <a:prstGeom prst="rect">
            <a:avLst/>
          </a:prstGeom>
        </p:spPr>
      </p:pic>
      <p:pic>
        <p:nvPicPr>
          <p:cNvPr id="33" name="Picture 32" descr="A pair of trousers with money peeking from the pocket.">
            <a:extLst>
              <a:ext uri="{FF2B5EF4-FFF2-40B4-BE49-F238E27FC236}">
                <a16:creationId xmlns:a16="http://schemas.microsoft.com/office/drawing/2014/main" id="{185EDB53-CDCB-5C47-AFCC-42B0D037A346}"/>
              </a:ext>
            </a:extLst>
          </p:cNvPr>
          <p:cNvPicPr>
            <a:picLocks noChangeAspect="1"/>
          </p:cNvPicPr>
          <p:nvPr/>
        </p:nvPicPr>
        <p:blipFill>
          <a:blip r:embed="rId16"/>
          <a:srcRect/>
          <a:stretch/>
        </p:blipFill>
        <p:spPr>
          <a:xfrm>
            <a:off x="8317016" y="4734110"/>
            <a:ext cx="748352" cy="1278008"/>
          </a:xfrm>
          <a:prstGeom prst="rect">
            <a:avLst/>
          </a:prstGeom>
        </p:spPr>
      </p:pic>
    </p:spTree>
    <p:extLst>
      <p:ext uri="{BB962C8B-B14F-4D97-AF65-F5344CB8AC3E}">
        <p14:creationId xmlns:p14="http://schemas.microsoft.com/office/powerpoint/2010/main" val="9649149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B5BC271-BABE-024E-8B5F-F8049710537A}"/>
              </a:ext>
            </a:extLst>
          </p:cNvPr>
          <p:cNvSpPr>
            <a:spLocks noGrp="1"/>
          </p:cNvSpPr>
          <p:nvPr>
            <p:ph type="title"/>
          </p:nvPr>
        </p:nvSpPr>
        <p:spPr>
          <a:xfrm>
            <a:off x="0" y="720000"/>
            <a:ext cx="9906000" cy="1093788"/>
          </a:xfrm>
        </p:spPr>
        <p:txBody>
          <a:bodyPr/>
          <a:lstStyle/>
          <a:p>
            <a:pPr lvl="0" eaLnBrk="1" hangingPunct="1">
              <a:lnSpc>
                <a:spcPts val="3800"/>
              </a:lnSpc>
            </a:pPr>
            <a:r>
              <a:rPr lang="en-US" cap="none" dirty="0">
                <a:solidFill>
                  <a:srgbClr val="00864F"/>
                </a:solidFill>
                <a:ea typeface="ＭＳ Ｐゴシック"/>
              </a:rPr>
              <a:t>Sasha’s Big Day</a:t>
            </a:r>
          </a:p>
        </p:txBody>
      </p:sp>
      <p:sp>
        <p:nvSpPr>
          <p:cNvPr id="20" name="TextBox 19">
            <a:extLst>
              <a:ext uri="{FF2B5EF4-FFF2-40B4-BE49-F238E27FC236}">
                <a16:creationId xmlns:a16="http://schemas.microsoft.com/office/drawing/2014/main" id="{115997D1-0554-F940-B989-F541CCB2D9BD}"/>
              </a:ext>
            </a:extLst>
          </p:cNvPr>
          <p:cNvSpPr txBox="1"/>
          <p:nvPr/>
        </p:nvSpPr>
        <p:spPr>
          <a:xfrm>
            <a:off x="3215640" y="1402830"/>
            <a:ext cx="3474720" cy="788164"/>
          </a:xfrm>
          <a:prstGeom prst="rect">
            <a:avLst/>
          </a:prstGeom>
          <a:noFill/>
        </p:spPr>
        <p:txBody>
          <a:bodyPr wrap="square" lIns="0" tIns="0" rIns="0" bIns="0" rtlCol="0">
            <a:spAutoFit/>
          </a:bodyPr>
          <a:lstStyle/>
          <a:p>
            <a:pPr algn="ctr">
              <a:lnSpc>
                <a:spcPts val="3200"/>
              </a:lnSpc>
              <a:spcAft>
                <a:spcPts val="600"/>
              </a:spcAft>
              <a:buClr>
                <a:schemeClr val="accent1"/>
              </a:buClr>
            </a:pPr>
            <a:r>
              <a:rPr lang="en-US" dirty="0">
                <a:latin typeface="Arial" panose="020B0604020202020204" pitchFamily="34" charset="0"/>
              </a:rPr>
              <a:t>I want you all to listen to this story about Sasha</a:t>
            </a:r>
          </a:p>
        </p:txBody>
      </p:sp>
      <p:grpSp>
        <p:nvGrpSpPr>
          <p:cNvPr id="58" name="Group 57">
            <a:extLst>
              <a:ext uri="{FF2B5EF4-FFF2-40B4-BE49-F238E27FC236}">
                <a16:creationId xmlns:a16="http://schemas.microsoft.com/office/drawing/2014/main" id="{F1B1A9BC-E710-7745-8A6C-DFC0E222CE1E}"/>
              </a:ext>
              <a:ext uri="{C183D7F6-B498-43B3-948B-1728B52AA6E4}">
                <adec:decorative xmlns:adec="http://schemas.microsoft.com/office/drawing/2017/decorative" val="1"/>
              </a:ext>
            </a:extLst>
          </p:cNvPr>
          <p:cNvGrpSpPr/>
          <p:nvPr/>
        </p:nvGrpSpPr>
        <p:grpSpPr>
          <a:xfrm>
            <a:off x="4502039" y="4050480"/>
            <a:ext cx="1685967" cy="923763"/>
            <a:chOff x="5794495" y="5149635"/>
            <a:chExt cx="1685967" cy="923763"/>
          </a:xfrm>
        </p:grpSpPr>
        <p:pic>
          <p:nvPicPr>
            <p:cNvPr id="55" name="Picture 54">
              <a:extLst>
                <a:ext uri="{FF2B5EF4-FFF2-40B4-BE49-F238E27FC236}">
                  <a16:creationId xmlns:a16="http://schemas.microsoft.com/office/drawing/2014/main" id="{C2B1296B-3094-2C41-866A-6B9B223BA7FD}"/>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rot="908278">
              <a:off x="6491910" y="5543175"/>
              <a:ext cx="988552" cy="530223"/>
            </a:xfrm>
            <a:prstGeom prst="rect">
              <a:avLst/>
            </a:prstGeom>
          </p:spPr>
        </p:pic>
        <p:sp>
          <p:nvSpPr>
            <p:cNvPr id="67" name="Rectangle 66">
              <a:extLst>
                <a:ext uri="{FF2B5EF4-FFF2-40B4-BE49-F238E27FC236}">
                  <a16:creationId xmlns:a16="http://schemas.microsoft.com/office/drawing/2014/main" id="{61C5533C-FE07-4147-81EB-97BB9A43C044}"/>
                </a:ext>
                <a:ext uri="{C183D7F6-B498-43B3-948B-1728B52AA6E4}">
                  <adec:decorative xmlns:adec="http://schemas.microsoft.com/office/drawing/2017/decorative" val="1"/>
                </a:ext>
              </a:extLst>
            </p:cNvPr>
            <p:cNvSpPr/>
            <p:nvPr/>
          </p:nvSpPr>
          <p:spPr>
            <a:xfrm rot="2280927">
              <a:off x="5794495" y="5149635"/>
              <a:ext cx="961010" cy="1420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6" name="Picture 5" descr="Picture of a young boy, smiling and throwing some coins in the air – the images surrounding him are to illustrate the story which should be read out with this slide.">
            <a:extLst>
              <a:ext uri="{FF2B5EF4-FFF2-40B4-BE49-F238E27FC236}">
                <a16:creationId xmlns:a16="http://schemas.microsoft.com/office/drawing/2014/main" id="{924ECCFA-C1D0-1A41-A238-CC11F558F0C4}"/>
              </a:ext>
              <a:ext uri="{C183D7F6-B498-43B3-948B-1728B52AA6E4}">
                <adec:decorative xmlns:adec="http://schemas.microsoft.com/office/drawing/2017/decorative" val="0"/>
              </a:ext>
            </a:extLst>
          </p:cNvPr>
          <p:cNvPicPr>
            <a:picLocks noChangeAspect="1"/>
          </p:cNvPicPr>
          <p:nvPr/>
        </p:nvPicPr>
        <p:blipFill>
          <a:blip r:embed="rId4"/>
          <a:stretch>
            <a:fillRect/>
          </a:stretch>
        </p:blipFill>
        <p:spPr>
          <a:xfrm>
            <a:off x="4181283" y="4925003"/>
            <a:ext cx="1543434" cy="1341016"/>
          </a:xfrm>
          <a:prstGeom prst="rect">
            <a:avLst/>
          </a:prstGeom>
        </p:spPr>
      </p:pic>
      <p:pic>
        <p:nvPicPr>
          <p:cNvPr id="53" name="Picture 52">
            <a:extLst>
              <a:ext uri="{FF2B5EF4-FFF2-40B4-BE49-F238E27FC236}">
                <a16:creationId xmlns:a16="http://schemas.microsoft.com/office/drawing/2014/main" id="{28C3A111-7FB9-CB42-9BE6-51B802791928}"/>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rot="20389305">
            <a:off x="3899050" y="4338217"/>
            <a:ext cx="652990" cy="906930"/>
          </a:xfrm>
          <a:prstGeom prst="rect">
            <a:avLst/>
          </a:prstGeom>
        </p:spPr>
      </p:pic>
      <p:pic>
        <p:nvPicPr>
          <p:cNvPr id="60" name="Picture 59">
            <a:extLst>
              <a:ext uri="{FF2B5EF4-FFF2-40B4-BE49-F238E27FC236}">
                <a16:creationId xmlns:a16="http://schemas.microsoft.com/office/drawing/2014/main" id="{2B7AECBB-06C6-CF4E-A6F8-36458B5F4BDE}"/>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4153890" y="3582240"/>
            <a:ext cx="1442224" cy="1558613"/>
          </a:xfrm>
          <a:prstGeom prst="rect">
            <a:avLst/>
          </a:prstGeom>
        </p:spPr>
      </p:pic>
      <p:pic>
        <p:nvPicPr>
          <p:cNvPr id="16" name="Picture 15">
            <a:extLst>
              <a:ext uri="{FF2B5EF4-FFF2-40B4-BE49-F238E27FC236}">
                <a16:creationId xmlns:a16="http://schemas.microsoft.com/office/drawing/2014/main" id="{337F653E-071D-EE49-8CA8-B63DD11066CF}"/>
              </a:ext>
              <a:ext uri="{C183D7F6-B498-43B3-948B-1728B52AA6E4}">
                <adec:decorative xmlns:adec="http://schemas.microsoft.com/office/drawing/2017/decorative" val="1"/>
              </a:ext>
            </a:extLst>
          </p:cNvPr>
          <p:cNvPicPr>
            <a:picLocks noChangeAspect="1"/>
          </p:cNvPicPr>
          <p:nvPr/>
        </p:nvPicPr>
        <p:blipFill>
          <a:blip r:embed="rId7"/>
          <a:stretch>
            <a:fillRect/>
          </a:stretch>
        </p:blipFill>
        <p:spPr>
          <a:xfrm rot="20995889">
            <a:off x="4313867" y="2764968"/>
            <a:ext cx="1241840" cy="1209444"/>
          </a:xfrm>
          <a:prstGeom prst="rect">
            <a:avLst/>
          </a:prstGeom>
        </p:spPr>
      </p:pic>
      <p:pic>
        <p:nvPicPr>
          <p:cNvPr id="18" name="Picture 17">
            <a:extLst>
              <a:ext uri="{FF2B5EF4-FFF2-40B4-BE49-F238E27FC236}">
                <a16:creationId xmlns:a16="http://schemas.microsoft.com/office/drawing/2014/main" id="{8B061B16-0D21-5249-A819-D7001B6468D1}"/>
              </a:ext>
              <a:ext uri="{C183D7F6-B498-43B3-948B-1728B52AA6E4}">
                <adec:decorative xmlns:adec="http://schemas.microsoft.com/office/drawing/2017/decorative" val="1"/>
              </a:ext>
            </a:extLst>
          </p:cNvPr>
          <p:cNvPicPr>
            <a:picLocks noChangeAspect="1"/>
          </p:cNvPicPr>
          <p:nvPr/>
        </p:nvPicPr>
        <p:blipFill>
          <a:blip r:embed="rId8"/>
          <a:stretch>
            <a:fillRect/>
          </a:stretch>
        </p:blipFill>
        <p:spPr>
          <a:xfrm rot="760551">
            <a:off x="5664001" y="4723735"/>
            <a:ext cx="303626" cy="141692"/>
          </a:xfrm>
          <a:prstGeom prst="rect">
            <a:avLst/>
          </a:prstGeom>
        </p:spPr>
      </p:pic>
      <p:pic>
        <p:nvPicPr>
          <p:cNvPr id="36" name="Picture 35">
            <a:extLst>
              <a:ext uri="{FF2B5EF4-FFF2-40B4-BE49-F238E27FC236}">
                <a16:creationId xmlns:a16="http://schemas.microsoft.com/office/drawing/2014/main" id="{C23DB3FA-26B0-9548-A419-F3A76924F43D}"/>
              </a:ext>
              <a:ext uri="{C183D7F6-B498-43B3-948B-1728B52AA6E4}">
                <adec:decorative xmlns:adec="http://schemas.microsoft.com/office/drawing/2017/decorative" val="1"/>
              </a:ext>
            </a:extLst>
          </p:cNvPr>
          <p:cNvPicPr>
            <a:picLocks noChangeAspect="1"/>
          </p:cNvPicPr>
          <p:nvPr/>
        </p:nvPicPr>
        <p:blipFill>
          <a:blip r:embed="rId9"/>
          <a:stretch>
            <a:fillRect/>
          </a:stretch>
        </p:blipFill>
        <p:spPr>
          <a:xfrm rot="20995889">
            <a:off x="4961024" y="3337226"/>
            <a:ext cx="263144" cy="106270"/>
          </a:xfrm>
          <a:prstGeom prst="rect">
            <a:avLst/>
          </a:prstGeom>
        </p:spPr>
      </p:pic>
      <p:pic>
        <p:nvPicPr>
          <p:cNvPr id="37" name="Picture 36">
            <a:extLst>
              <a:ext uri="{FF2B5EF4-FFF2-40B4-BE49-F238E27FC236}">
                <a16:creationId xmlns:a16="http://schemas.microsoft.com/office/drawing/2014/main" id="{7D830391-52B2-DF40-B51B-F86DC2AAA5BB}"/>
              </a:ext>
              <a:ext uri="{C183D7F6-B498-43B3-948B-1728B52AA6E4}">
                <adec:decorative xmlns:adec="http://schemas.microsoft.com/office/drawing/2017/decorative" val="1"/>
              </a:ext>
            </a:extLst>
          </p:cNvPr>
          <p:cNvPicPr>
            <a:picLocks noChangeAspect="1"/>
          </p:cNvPicPr>
          <p:nvPr/>
        </p:nvPicPr>
        <p:blipFill>
          <a:blip r:embed="rId10"/>
          <a:stretch>
            <a:fillRect/>
          </a:stretch>
        </p:blipFill>
        <p:spPr>
          <a:xfrm rot="20995889">
            <a:off x="4866761" y="3669214"/>
            <a:ext cx="182176" cy="116390"/>
          </a:xfrm>
          <a:prstGeom prst="rect">
            <a:avLst/>
          </a:prstGeom>
        </p:spPr>
      </p:pic>
      <p:pic>
        <p:nvPicPr>
          <p:cNvPr id="64" name="Picture 63">
            <a:extLst>
              <a:ext uri="{FF2B5EF4-FFF2-40B4-BE49-F238E27FC236}">
                <a16:creationId xmlns:a16="http://schemas.microsoft.com/office/drawing/2014/main" id="{5A290331-B690-2D44-B146-5254AC969F77}"/>
              </a:ext>
              <a:ext uri="{C183D7F6-B498-43B3-948B-1728B52AA6E4}">
                <adec:decorative xmlns:adec="http://schemas.microsoft.com/office/drawing/2017/decorative" val="1"/>
              </a:ext>
            </a:extLst>
          </p:cNvPr>
          <p:cNvPicPr>
            <a:picLocks noChangeAspect="1"/>
          </p:cNvPicPr>
          <p:nvPr/>
        </p:nvPicPr>
        <p:blipFill>
          <a:blip r:embed="rId8"/>
          <a:stretch>
            <a:fillRect/>
          </a:stretch>
        </p:blipFill>
        <p:spPr>
          <a:xfrm rot="20794150">
            <a:off x="5769290" y="4697483"/>
            <a:ext cx="303626" cy="141692"/>
          </a:xfrm>
          <a:prstGeom prst="rect">
            <a:avLst/>
          </a:prstGeom>
        </p:spPr>
      </p:pic>
      <p:pic>
        <p:nvPicPr>
          <p:cNvPr id="72" name="Picture 71">
            <a:extLst>
              <a:ext uri="{FF2B5EF4-FFF2-40B4-BE49-F238E27FC236}">
                <a16:creationId xmlns:a16="http://schemas.microsoft.com/office/drawing/2014/main" id="{28980ACE-02D8-6245-8E25-722855BF9978}"/>
              </a:ext>
              <a:ext uri="{C183D7F6-B498-43B3-948B-1728B52AA6E4}">
                <adec:decorative xmlns:adec="http://schemas.microsoft.com/office/drawing/2017/decorative" val="1"/>
              </a:ext>
            </a:extLst>
          </p:cNvPr>
          <p:cNvPicPr>
            <a:picLocks noChangeAspect="1"/>
          </p:cNvPicPr>
          <p:nvPr/>
        </p:nvPicPr>
        <p:blipFill>
          <a:blip r:embed="rId11"/>
          <a:stretch>
            <a:fillRect/>
          </a:stretch>
        </p:blipFill>
        <p:spPr>
          <a:xfrm rot="20995889">
            <a:off x="4831808" y="3599338"/>
            <a:ext cx="299115" cy="314324"/>
          </a:xfrm>
          <a:prstGeom prst="rect">
            <a:avLst/>
          </a:prstGeom>
        </p:spPr>
      </p:pic>
      <p:pic>
        <p:nvPicPr>
          <p:cNvPr id="74" name="Picture 73">
            <a:extLst>
              <a:ext uri="{FF2B5EF4-FFF2-40B4-BE49-F238E27FC236}">
                <a16:creationId xmlns:a16="http://schemas.microsoft.com/office/drawing/2014/main" id="{4AF095BE-B6B8-E24E-9BB3-BFB00E47AA82}"/>
              </a:ext>
              <a:ext uri="{C183D7F6-B498-43B3-948B-1728B52AA6E4}">
                <adec:decorative xmlns:adec="http://schemas.microsoft.com/office/drawing/2017/decorative" val="1"/>
              </a:ext>
            </a:extLst>
          </p:cNvPr>
          <p:cNvPicPr>
            <a:picLocks noChangeAspect="1"/>
          </p:cNvPicPr>
          <p:nvPr/>
        </p:nvPicPr>
        <p:blipFill>
          <a:blip r:embed="rId12"/>
          <a:stretch>
            <a:fillRect/>
          </a:stretch>
        </p:blipFill>
        <p:spPr>
          <a:xfrm rot="20995889">
            <a:off x="4823195" y="3293380"/>
            <a:ext cx="496836" cy="207860"/>
          </a:xfrm>
          <a:prstGeom prst="rect">
            <a:avLst/>
          </a:prstGeom>
        </p:spPr>
      </p:pic>
      <p:pic>
        <p:nvPicPr>
          <p:cNvPr id="38" name="Picture 37">
            <a:extLst>
              <a:ext uri="{FF2B5EF4-FFF2-40B4-BE49-F238E27FC236}">
                <a16:creationId xmlns:a16="http://schemas.microsoft.com/office/drawing/2014/main" id="{8B040185-A2BC-AA4D-A21A-F3FB3EB1ED3E}"/>
              </a:ext>
              <a:ext uri="{C183D7F6-B498-43B3-948B-1728B52AA6E4}">
                <adec:decorative xmlns:adec="http://schemas.microsoft.com/office/drawing/2017/decorative" val="1"/>
              </a:ext>
            </a:extLst>
          </p:cNvPr>
          <p:cNvPicPr>
            <a:picLocks noChangeAspect="1"/>
          </p:cNvPicPr>
          <p:nvPr/>
        </p:nvPicPr>
        <p:blipFill>
          <a:blip r:embed="rId13"/>
          <a:stretch>
            <a:fillRect/>
          </a:stretch>
        </p:blipFill>
        <p:spPr>
          <a:xfrm rot="21174938">
            <a:off x="4894595" y="3259396"/>
            <a:ext cx="389653" cy="101209"/>
          </a:xfrm>
          <a:prstGeom prst="rect">
            <a:avLst/>
          </a:prstGeom>
        </p:spPr>
      </p:pic>
      <p:pic>
        <p:nvPicPr>
          <p:cNvPr id="3" name="Picture 2" descr="Sasha's birthday card and a card for his weekly pocket money">
            <a:extLst>
              <a:ext uri="{FF2B5EF4-FFF2-40B4-BE49-F238E27FC236}">
                <a16:creationId xmlns:a16="http://schemas.microsoft.com/office/drawing/2014/main" id="{6C0E5031-59B4-4D4F-B9BD-BB60612CBA69}"/>
              </a:ext>
            </a:extLst>
          </p:cNvPr>
          <p:cNvPicPr>
            <a:picLocks noChangeAspect="1"/>
          </p:cNvPicPr>
          <p:nvPr/>
        </p:nvPicPr>
        <p:blipFill>
          <a:blip r:embed="rId14"/>
          <a:stretch>
            <a:fillRect/>
          </a:stretch>
        </p:blipFill>
        <p:spPr>
          <a:xfrm>
            <a:off x="7674333" y="2046390"/>
            <a:ext cx="1629687" cy="1134960"/>
          </a:xfrm>
          <a:prstGeom prst="rect">
            <a:avLst/>
          </a:prstGeom>
        </p:spPr>
      </p:pic>
      <p:pic>
        <p:nvPicPr>
          <p:cNvPr id="7" name="Picture 6" descr="Envelope with coins coming out">
            <a:extLst>
              <a:ext uri="{FF2B5EF4-FFF2-40B4-BE49-F238E27FC236}">
                <a16:creationId xmlns:a16="http://schemas.microsoft.com/office/drawing/2014/main" id="{C3EF2D3F-5D46-1647-90E6-BB7B746708E2}"/>
              </a:ext>
            </a:extLst>
          </p:cNvPr>
          <p:cNvPicPr>
            <a:picLocks noChangeAspect="1"/>
          </p:cNvPicPr>
          <p:nvPr/>
        </p:nvPicPr>
        <p:blipFill>
          <a:blip r:embed="rId15"/>
          <a:stretch>
            <a:fillRect/>
          </a:stretch>
        </p:blipFill>
        <p:spPr>
          <a:xfrm rot="21039200">
            <a:off x="7408222" y="3815534"/>
            <a:ext cx="1508255" cy="1533253"/>
          </a:xfrm>
          <a:prstGeom prst="rect">
            <a:avLst/>
          </a:prstGeom>
        </p:spPr>
      </p:pic>
      <p:pic>
        <p:nvPicPr>
          <p:cNvPr id="11" name="Picture 10" descr="A dog">
            <a:extLst>
              <a:ext uri="{FF2B5EF4-FFF2-40B4-BE49-F238E27FC236}">
                <a16:creationId xmlns:a16="http://schemas.microsoft.com/office/drawing/2014/main" id="{2031A2E6-3742-5941-8045-B7DEEE2E4DB4}"/>
              </a:ext>
            </a:extLst>
          </p:cNvPr>
          <p:cNvPicPr>
            <a:picLocks noChangeAspect="1"/>
          </p:cNvPicPr>
          <p:nvPr/>
        </p:nvPicPr>
        <p:blipFill>
          <a:blip r:embed="rId16"/>
          <a:stretch>
            <a:fillRect/>
          </a:stretch>
        </p:blipFill>
        <p:spPr>
          <a:xfrm rot="1441222">
            <a:off x="6098264" y="5598038"/>
            <a:ext cx="1297367" cy="1040982"/>
          </a:xfrm>
          <a:prstGeom prst="rect">
            <a:avLst/>
          </a:prstGeom>
        </p:spPr>
      </p:pic>
      <p:pic>
        <p:nvPicPr>
          <p:cNvPr id="13" name="Picture 12" descr="Sasha holding a comic book">
            <a:extLst>
              <a:ext uri="{FF2B5EF4-FFF2-40B4-BE49-F238E27FC236}">
                <a16:creationId xmlns:a16="http://schemas.microsoft.com/office/drawing/2014/main" id="{5DFAEDBA-165A-FA4E-8959-924F809ABDCF}"/>
              </a:ext>
            </a:extLst>
          </p:cNvPr>
          <p:cNvPicPr>
            <a:picLocks noChangeAspect="1"/>
          </p:cNvPicPr>
          <p:nvPr/>
        </p:nvPicPr>
        <p:blipFill>
          <a:blip r:embed="rId17"/>
          <a:stretch>
            <a:fillRect/>
          </a:stretch>
        </p:blipFill>
        <p:spPr>
          <a:xfrm>
            <a:off x="2034540" y="5138174"/>
            <a:ext cx="1544879" cy="1603546"/>
          </a:xfrm>
          <a:prstGeom prst="rect">
            <a:avLst/>
          </a:prstGeom>
        </p:spPr>
      </p:pic>
      <p:pic>
        <p:nvPicPr>
          <p:cNvPr id="15" name="Picture 14" descr="A card reader and a debit card">
            <a:extLst>
              <a:ext uri="{FF2B5EF4-FFF2-40B4-BE49-F238E27FC236}">
                <a16:creationId xmlns:a16="http://schemas.microsoft.com/office/drawing/2014/main" id="{8EFE3739-8F2A-654A-BBA1-BFDF8B997B39}"/>
              </a:ext>
            </a:extLst>
          </p:cNvPr>
          <p:cNvPicPr>
            <a:picLocks noChangeAspect="1"/>
          </p:cNvPicPr>
          <p:nvPr/>
        </p:nvPicPr>
        <p:blipFill>
          <a:blip r:embed="rId18"/>
          <a:srcRect/>
          <a:stretch/>
        </p:blipFill>
        <p:spPr>
          <a:xfrm>
            <a:off x="365760" y="3562565"/>
            <a:ext cx="2080959" cy="1705181"/>
          </a:xfrm>
          <a:prstGeom prst="rect">
            <a:avLst/>
          </a:prstGeom>
        </p:spPr>
      </p:pic>
      <p:pic>
        <p:nvPicPr>
          <p:cNvPr id="21" name="Picture 20" descr="Sasha's face looking sad">
            <a:extLst>
              <a:ext uri="{FF2B5EF4-FFF2-40B4-BE49-F238E27FC236}">
                <a16:creationId xmlns:a16="http://schemas.microsoft.com/office/drawing/2014/main" id="{4B7E5010-FA7E-094F-9C84-C899E94428A2}"/>
              </a:ext>
            </a:extLst>
          </p:cNvPr>
          <p:cNvPicPr>
            <a:picLocks noChangeAspect="1"/>
          </p:cNvPicPr>
          <p:nvPr/>
        </p:nvPicPr>
        <p:blipFill>
          <a:blip r:embed="rId19"/>
          <a:stretch>
            <a:fillRect/>
          </a:stretch>
        </p:blipFill>
        <p:spPr>
          <a:xfrm rot="239864">
            <a:off x="1390300" y="2108453"/>
            <a:ext cx="1089582" cy="1089582"/>
          </a:xfrm>
          <a:prstGeom prst="rect">
            <a:avLst/>
          </a:prstGeom>
        </p:spPr>
      </p:pic>
    </p:spTree>
    <p:extLst>
      <p:ext uri="{BB962C8B-B14F-4D97-AF65-F5344CB8AC3E}">
        <p14:creationId xmlns:p14="http://schemas.microsoft.com/office/powerpoint/2010/main" val="2144819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2000"/>
                                  </p:stCondLst>
                                  <p:childTnLst>
                                    <p:set>
                                      <p:cBhvr>
                                        <p:cTn id="6" dur="1" fill="hold">
                                          <p:stCondLst>
                                            <p:cond delay="0"/>
                                          </p:stCondLst>
                                        </p:cTn>
                                        <p:tgtEl>
                                          <p:spTgt spid="74"/>
                                        </p:tgtEl>
                                        <p:attrNameLst>
                                          <p:attrName>style.visibility</p:attrName>
                                        </p:attrNameLst>
                                      </p:cBhvr>
                                      <p:to>
                                        <p:strVal val="visible"/>
                                      </p:to>
                                    </p:set>
                                  </p:childTnLst>
                                </p:cTn>
                              </p:par>
                            </p:childTnLst>
                          </p:cTn>
                        </p:par>
                        <p:par>
                          <p:cTn id="7" fill="hold">
                            <p:stCondLst>
                              <p:cond delay="2000"/>
                            </p:stCondLst>
                            <p:childTnLst>
                              <p:par>
                                <p:cTn id="8" presetID="1" presetClass="exit" presetSubtype="0" fill="hold" nodeType="afterEffect">
                                  <p:stCondLst>
                                    <p:cond delay="200"/>
                                  </p:stCondLst>
                                  <p:childTnLst>
                                    <p:set>
                                      <p:cBhvr>
                                        <p:cTn id="9" dur="1" fill="hold">
                                          <p:stCondLst>
                                            <p:cond delay="0"/>
                                          </p:stCondLst>
                                        </p:cTn>
                                        <p:tgtEl>
                                          <p:spTgt spid="74"/>
                                        </p:tgtEl>
                                        <p:attrNameLst>
                                          <p:attrName>style.visibility</p:attrName>
                                        </p:attrNameLst>
                                      </p:cBhvr>
                                      <p:to>
                                        <p:strVal val="hidden"/>
                                      </p:to>
                                    </p:set>
                                  </p:childTnLst>
                                </p:cTn>
                              </p:par>
                            </p:childTnLst>
                          </p:cTn>
                        </p:par>
                        <p:par>
                          <p:cTn id="10" fill="hold">
                            <p:stCondLst>
                              <p:cond delay="2200"/>
                            </p:stCondLst>
                            <p:childTnLst>
                              <p:par>
                                <p:cTn id="11" presetID="1" presetClass="entr" presetSubtype="0" fill="hold" nodeType="afterEffect">
                                  <p:stCondLst>
                                    <p:cond delay="1000"/>
                                  </p:stCondLst>
                                  <p:childTnLst>
                                    <p:set>
                                      <p:cBhvr>
                                        <p:cTn id="12" dur="1" fill="hold">
                                          <p:stCondLst>
                                            <p:cond delay="0"/>
                                          </p:stCondLst>
                                        </p:cTn>
                                        <p:tgtEl>
                                          <p:spTgt spid="72"/>
                                        </p:tgtEl>
                                        <p:attrNameLst>
                                          <p:attrName>style.visibility</p:attrName>
                                        </p:attrNameLst>
                                      </p:cBhvr>
                                      <p:to>
                                        <p:strVal val="visible"/>
                                      </p:to>
                                    </p:set>
                                  </p:childTnLst>
                                </p:cTn>
                              </p:par>
                            </p:childTnLst>
                          </p:cTn>
                        </p:par>
                        <p:par>
                          <p:cTn id="13" fill="hold">
                            <p:stCondLst>
                              <p:cond delay="3200"/>
                            </p:stCondLst>
                            <p:childTnLst>
                              <p:par>
                                <p:cTn id="14" presetID="8" presetClass="emph" presetSubtype="0" repeatCount="2000" accel="50000" decel="50000" autoRev="1" fill="hold" nodeType="afterEffect">
                                  <p:stCondLst>
                                    <p:cond delay="0"/>
                                  </p:stCondLst>
                                  <p:childTnLst>
                                    <p:animRot by="-1200000">
                                      <p:cBhvr>
                                        <p:cTn id="15" dur="500" fill="hold"/>
                                        <p:tgtEl>
                                          <p:spTgt spid="58"/>
                                        </p:tgtEl>
                                        <p:attrNameLst>
                                          <p:attrName>r</p:attrName>
                                        </p:attrNameLst>
                                      </p:cBhvr>
                                    </p:animRot>
                                  </p:childTnLst>
                                </p:cTn>
                              </p:par>
                              <p:par>
                                <p:cTn id="16" presetID="42" presetClass="path" presetSubtype="0" repeatCount="2000" accel="50000" decel="50000" autoRev="1" fill="hold" nodeType="withEffect">
                                  <p:stCondLst>
                                    <p:cond delay="0"/>
                                  </p:stCondLst>
                                  <p:childTnLst>
                                    <p:animMotion origin="layout" path="M 3.84615E-6 -1.48148E-6 L 0.00368 -0.12245 " pathEditMode="relative" rAng="0" ptsTypes="AA">
                                      <p:cBhvr>
                                        <p:cTn id="17" dur="500" fill="hold"/>
                                        <p:tgtEl>
                                          <p:spTgt spid="64"/>
                                        </p:tgtEl>
                                        <p:attrNameLst>
                                          <p:attrName>ppt_x</p:attrName>
                                          <p:attrName>ppt_y</p:attrName>
                                        </p:attrNameLst>
                                      </p:cBhvr>
                                      <p:rCtr x="176" y="-6134"/>
                                    </p:animMotion>
                                  </p:childTnLst>
                                </p:cTn>
                              </p:par>
                              <p:par>
                                <p:cTn id="18" presetID="8" presetClass="emph" presetSubtype="0" repeatCount="0" fill="hold" nodeType="withEffect">
                                  <p:stCondLst>
                                    <p:cond delay="100"/>
                                  </p:stCondLst>
                                  <p:childTnLst>
                                    <p:animRot by="21600000">
                                      <p:cBhvr>
                                        <p:cTn id="19" dur="750" fill="hold"/>
                                        <p:tgtEl>
                                          <p:spTgt spid="64"/>
                                        </p:tgtEl>
                                        <p:attrNameLst>
                                          <p:attrName>r</p:attrName>
                                        </p:attrNameLst>
                                      </p:cBhvr>
                                    </p:animRot>
                                  </p:childTnLst>
                                </p:cTn>
                              </p:par>
                              <p:par>
                                <p:cTn id="20" presetID="42" presetClass="path" presetSubtype="0" repeatCount="2000" accel="50000" decel="50000" autoRev="1" fill="hold" nodeType="withEffect">
                                  <p:stCondLst>
                                    <p:cond delay="0"/>
                                  </p:stCondLst>
                                  <p:childTnLst>
                                    <p:animMotion origin="layout" path="M 7.69231E-7 4.81481E-6 L 0.00401 -0.08195 " pathEditMode="relative" rAng="0" ptsTypes="AA">
                                      <p:cBhvr>
                                        <p:cTn id="21" dur="500" fill="hold"/>
                                        <p:tgtEl>
                                          <p:spTgt spid="18"/>
                                        </p:tgtEl>
                                        <p:attrNameLst>
                                          <p:attrName>ppt_x</p:attrName>
                                          <p:attrName>ppt_y</p:attrName>
                                        </p:attrNameLst>
                                      </p:cBhvr>
                                      <p:rCtr x="192" y="-4097"/>
                                    </p:animMotion>
                                  </p:childTnLst>
                                </p:cTn>
                              </p:par>
                              <p:par>
                                <p:cTn id="22" presetID="8" presetClass="emph" presetSubtype="0" fill="hold" nodeType="withEffect">
                                  <p:stCondLst>
                                    <p:cond delay="100"/>
                                  </p:stCondLst>
                                  <p:childTnLst>
                                    <p:animRot by="21600000">
                                      <p:cBhvr>
                                        <p:cTn id="23" dur="750" fill="hold"/>
                                        <p:tgtEl>
                                          <p:spTgt spid="18"/>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par>
                                <p:cTn id="29" presetID="10" presetClass="entr" presetSubtype="0" fill="hold" nodeType="withEffect">
                                  <p:stCondLst>
                                    <p:cond delay="500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par>
                                <p:cTn id="37" presetID="10" presetClass="entr" presetSubtype="0" fill="hold" nodeType="withEffect">
                                  <p:stCondLst>
                                    <p:cond delay="500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500"/>
                                        <p:tgtEl>
                                          <p:spTgt spid="15"/>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500"/>
                                        <p:tgtEl>
                                          <p:spTgt spid="21"/>
                                        </p:tgtEl>
                                      </p:cBhvr>
                                    </p:animEffect>
                                  </p:childTnLst>
                                </p:cTn>
                              </p:par>
                            </p:childTnLst>
                          </p:cTn>
                        </p:par>
                        <p:par>
                          <p:cTn id="50" fill="hold">
                            <p:stCondLst>
                              <p:cond delay="500"/>
                            </p:stCondLst>
                            <p:childTnLst>
                              <p:par>
                                <p:cTn id="51" presetID="1" presetClass="entr" presetSubtype="0" fill="hold" nodeType="afterEffect">
                                  <p:stCondLst>
                                    <p:cond delay="3500"/>
                                  </p:stCondLst>
                                  <p:childTnLst>
                                    <p:set>
                                      <p:cBhvr>
                                        <p:cTn id="52" dur="1" fill="hold">
                                          <p:stCondLst>
                                            <p:cond delay="0"/>
                                          </p:stCondLst>
                                        </p:cTn>
                                        <p:tgtEl>
                                          <p:spTgt spid="74"/>
                                        </p:tgtEl>
                                        <p:attrNameLst>
                                          <p:attrName>style.visibility</p:attrName>
                                        </p:attrNameLst>
                                      </p:cBhvr>
                                      <p:to>
                                        <p:strVal val="visible"/>
                                      </p:to>
                                    </p:set>
                                  </p:childTnLst>
                                </p:cTn>
                              </p:par>
                            </p:childTnLst>
                          </p:cTn>
                        </p:par>
                        <p:par>
                          <p:cTn id="53" fill="hold">
                            <p:stCondLst>
                              <p:cond delay="4000"/>
                            </p:stCondLst>
                            <p:childTnLst>
                              <p:par>
                                <p:cTn id="54" presetID="1" presetClass="exit" presetSubtype="0" fill="hold" nodeType="afterEffect">
                                  <p:stCondLst>
                                    <p:cond delay="200"/>
                                  </p:stCondLst>
                                  <p:childTnLst>
                                    <p:set>
                                      <p:cBhvr>
                                        <p:cTn id="55" dur="1" fill="hold">
                                          <p:stCondLst>
                                            <p:cond delay="0"/>
                                          </p:stCondLst>
                                        </p:cTn>
                                        <p:tgtEl>
                                          <p:spTgt spid="74"/>
                                        </p:tgtEl>
                                        <p:attrNameLst>
                                          <p:attrName>style.visibility</p:attrName>
                                        </p:attrNameLst>
                                      </p:cBhvr>
                                      <p:to>
                                        <p:strVal val="hidden"/>
                                      </p:to>
                                    </p:set>
                                  </p:childTnLst>
                                </p:cTn>
                              </p:par>
                              <p:par>
                                <p:cTn id="56" presetID="1" presetClass="entr" presetSubtype="0" fill="hold" nodeType="withEffect">
                                  <p:stCondLst>
                                    <p:cond delay="4000"/>
                                  </p:stCondLst>
                                  <p:childTnLst>
                                    <p:set>
                                      <p:cBhvr>
                                        <p:cTn id="57" dur="1" fill="hold">
                                          <p:stCondLst>
                                            <p:cond delay="0"/>
                                          </p:stCondLst>
                                        </p:cTn>
                                        <p:tgtEl>
                                          <p:spTgt spid="74"/>
                                        </p:tgtEl>
                                        <p:attrNameLst>
                                          <p:attrName>style.visibility</p:attrName>
                                        </p:attrNameLst>
                                      </p:cBhvr>
                                      <p:to>
                                        <p:strVal val="visible"/>
                                      </p:to>
                                    </p:set>
                                  </p:childTnLst>
                                </p:cTn>
                              </p:par>
                            </p:childTnLst>
                          </p:cTn>
                        </p:par>
                        <p:par>
                          <p:cTn id="58" fill="hold">
                            <p:stCondLst>
                              <p:cond delay="8000"/>
                            </p:stCondLst>
                            <p:childTnLst>
                              <p:par>
                                <p:cTn id="59" presetID="1" presetClass="exit" presetSubtype="0" fill="hold" nodeType="afterEffect">
                                  <p:stCondLst>
                                    <p:cond delay="200"/>
                                  </p:stCondLst>
                                  <p:childTnLst>
                                    <p:set>
                                      <p:cBhvr>
                                        <p:cTn id="60" dur="1" fill="hold">
                                          <p:stCondLst>
                                            <p:cond delay="0"/>
                                          </p:stCondLst>
                                        </p:cTn>
                                        <p:tgtEl>
                                          <p:spTgt spid="74"/>
                                        </p:tgtEl>
                                        <p:attrNameLst>
                                          <p:attrName>style.visibility</p:attrName>
                                        </p:attrNameLst>
                                      </p:cBhvr>
                                      <p:to>
                                        <p:strVal val="hidden"/>
                                      </p:to>
                                    </p:set>
                                  </p:childTnLst>
                                </p:cTn>
                              </p:par>
                            </p:childTnLst>
                          </p:cTn>
                        </p:par>
                        <p:par>
                          <p:cTn id="61" fill="hold">
                            <p:stCondLst>
                              <p:cond delay="8200"/>
                            </p:stCondLst>
                            <p:childTnLst>
                              <p:par>
                                <p:cTn id="62" presetID="42" presetClass="path" presetSubtype="0" autoRev="1" fill="hold" nodeType="afterEffect">
                                  <p:stCondLst>
                                    <p:cond delay="1000"/>
                                  </p:stCondLst>
                                  <p:childTnLst>
                                    <p:animMotion origin="layout" path="M -2.05128E-6 1.11111E-6 L 0.00064 -0.00556 " pathEditMode="relative" rAng="0" ptsTypes="AA">
                                      <p:cBhvr>
                                        <p:cTn id="63" dur="500" fill="hold"/>
                                        <p:tgtEl>
                                          <p:spTgt spid="38"/>
                                        </p:tgtEl>
                                        <p:attrNameLst>
                                          <p:attrName>ppt_x</p:attrName>
                                          <p:attrName>ppt_y</p:attrName>
                                        </p:attrNameLst>
                                      </p:cBhvr>
                                      <p:rCtr x="32" y="-278"/>
                                    </p:animMotion>
                                  </p:childTnLst>
                                </p:cTn>
                              </p:par>
                            </p:childTnLst>
                          </p:cTn>
                        </p:par>
                        <p:par>
                          <p:cTn id="64" fill="hold">
                            <p:stCondLst>
                              <p:cond delay="10200"/>
                            </p:stCondLst>
                            <p:childTnLst>
                              <p:par>
                                <p:cTn id="65" presetID="8" presetClass="emph" presetSubtype="0" repeatCount="2000" accel="50000" decel="50000" autoRev="1" fill="hold" nodeType="afterEffect">
                                  <p:stCondLst>
                                    <p:cond delay="0"/>
                                  </p:stCondLst>
                                  <p:childTnLst>
                                    <p:animRot by="-1200000">
                                      <p:cBhvr>
                                        <p:cTn id="66" dur="500" fill="hold"/>
                                        <p:tgtEl>
                                          <p:spTgt spid="58"/>
                                        </p:tgtEl>
                                        <p:attrNameLst>
                                          <p:attrName>r</p:attrName>
                                        </p:attrNameLst>
                                      </p:cBhvr>
                                    </p:animRot>
                                  </p:childTnLst>
                                </p:cTn>
                              </p:par>
                              <p:par>
                                <p:cTn id="67" presetID="42" presetClass="path" presetSubtype="0" repeatCount="2000" accel="50000" decel="50000" autoRev="1" fill="hold" nodeType="withEffect">
                                  <p:stCondLst>
                                    <p:cond delay="0"/>
                                  </p:stCondLst>
                                  <p:childTnLst>
                                    <p:animMotion origin="layout" path="M 7.69231E-7 4.81481E-6 L -0.00064 -0.08102 " pathEditMode="relative" rAng="0" ptsTypes="AA">
                                      <p:cBhvr>
                                        <p:cTn id="68" dur="500" fill="hold"/>
                                        <p:tgtEl>
                                          <p:spTgt spid="18"/>
                                        </p:tgtEl>
                                        <p:attrNameLst>
                                          <p:attrName>ppt_x</p:attrName>
                                          <p:attrName>ppt_y</p:attrName>
                                        </p:attrNameLst>
                                      </p:cBhvr>
                                      <p:rCtr x="-32" y="-4051"/>
                                    </p:animMotion>
                                  </p:childTnLst>
                                </p:cTn>
                              </p:par>
                              <p:par>
                                <p:cTn id="69" presetID="8" presetClass="emph" presetSubtype="0" fill="hold" nodeType="withEffect">
                                  <p:stCondLst>
                                    <p:cond delay="100"/>
                                  </p:stCondLst>
                                  <p:childTnLst>
                                    <p:animRot by="21600000">
                                      <p:cBhvr>
                                        <p:cTn id="70" dur="750" fill="hold"/>
                                        <p:tgtEl>
                                          <p:spTgt spid="18"/>
                                        </p:tgtEl>
                                        <p:attrNameLst>
                                          <p:attrName>r</p:attrName>
                                        </p:attrNameLst>
                                      </p:cBhvr>
                                    </p:animRot>
                                  </p:childTnLst>
                                </p:cTn>
                              </p:par>
                              <p:par>
                                <p:cTn id="71" presetID="42" presetClass="path" presetSubtype="0" repeatCount="2000" accel="50000" decel="50000" autoRev="1" fill="hold" nodeType="withEffect">
                                  <p:stCondLst>
                                    <p:cond delay="0"/>
                                  </p:stCondLst>
                                  <p:childTnLst>
                                    <p:animMotion origin="layout" path="M 3.84615E-6 -1.48148E-6 L -0.00209 -0.11667 " pathEditMode="relative" rAng="0" ptsTypes="AA">
                                      <p:cBhvr>
                                        <p:cTn id="72" dur="500" fill="hold"/>
                                        <p:tgtEl>
                                          <p:spTgt spid="64"/>
                                        </p:tgtEl>
                                        <p:attrNameLst>
                                          <p:attrName>ppt_x</p:attrName>
                                          <p:attrName>ppt_y</p:attrName>
                                        </p:attrNameLst>
                                      </p:cBhvr>
                                      <p:rCtr x="-112" y="-5833"/>
                                    </p:animMotion>
                                  </p:childTnLst>
                                </p:cTn>
                              </p:par>
                              <p:par>
                                <p:cTn id="73" presetID="8" presetClass="emph" presetSubtype="0" fill="hold" nodeType="withEffect">
                                  <p:stCondLst>
                                    <p:cond delay="100"/>
                                  </p:stCondLst>
                                  <p:childTnLst>
                                    <p:animRot by="21600000">
                                      <p:cBhvr>
                                        <p:cTn id="74" dur="750" fill="hold"/>
                                        <p:tgtEl>
                                          <p:spTgt spid="6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D11DB0D-A528-1542-8DF0-6956073C2FD3}"/>
              </a:ext>
            </a:extLst>
          </p:cNvPr>
          <p:cNvSpPr>
            <a:spLocks noGrp="1"/>
          </p:cNvSpPr>
          <p:nvPr>
            <p:ph type="title"/>
          </p:nvPr>
        </p:nvSpPr>
        <p:spPr>
          <a:xfrm>
            <a:off x="0" y="720000"/>
            <a:ext cx="9906000" cy="720230"/>
          </a:xfrm>
        </p:spPr>
        <p:txBody>
          <a:bodyPr/>
          <a:lstStyle/>
          <a:p>
            <a:pPr lvl="0" eaLnBrk="1" hangingPunct="1">
              <a:lnSpc>
                <a:spcPts val="3800"/>
              </a:lnSpc>
            </a:pPr>
            <a:r>
              <a:rPr lang="en-US" cap="none" dirty="0">
                <a:solidFill>
                  <a:srgbClr val="00864F"/>
                </a:solidFill>
                <a:ea typeface="ＭＳ Ｐゴシック"/>
              </a:rPr>
              <a:t>What have we learnt today?</a:t>
            </a:r>
          </a:p>
        </p:txBody>
      </p:sp>
      <p:sp>
        <p:nvSpPr>
          <p:cNvPr id="13" name="TextBox 12">
            <a:extLst>
              <a:ext uri="{FF2B5EF4-FFF2-40B4-BE49-F238E27FC236}">
                <a16:creationId xmlns:a16="http://schemas.microsoft.com/office/drawing/2014/main" id="{742AF4E2-91AC-4C45-BE0F-FC173F5B33EC}"/>
              </a:ext>
            </a:extLst>
          </p:cNvPr>
          <p:cNvSpPr txBox="1"/>
          <p:nvPr/>
        </p:nvSpPr>
        <p:spPr>
          <a:xfrm>
            <a:off x="2122170" y="1620000"/>
            <a:ext cx="5661660" cy="800284"/>
          </a:xfrm>
          <a:prstGeom prst="rect">
            <a:avLst/>
          </a:prstGeom>
          <a:noFill/>
        </p:spPr>
        <p:txBody>
          <a:bodyPr wrap="square" lIns="0" tIns="0" rIns="0" bIns="0" rtlCol="0">
            <a:spAutoFit/>
          </a:bodyPr>
          <a:lstStyle/>
          <a:p>
            <a:pPr algn="ctr">
              <a:lnSpc>
                <a:spcPts val="3200"/>
              </a:lnSpc>
              <a:spcAft>
                <a:spcPts val="1200"/>
              </a:spcAft>
              <a:buClr>
                <a:schemeClr val="accent1"/>
              </a:buClr>
            </a:pPr>
            <a:r>
              <a:rPr lang="en-US" dirty="0">
                <a:latin typeface="Arial" panose="020B0604020202020204" pitchFamily="34" charset="0"/>
              </a:rPr>
              <a:t>What advice would you give to someone to help them to keep their money safe?</a:t>
            </a:r>
          </a:p>
        </p:txBody>
      </p:sp>
      <p:pic>
        <p:nvPicPr>
          <p:cNvPr id="29" name="Picture 28" descr="A wallet">
            <a:extLst>
              <a:ext uri="{FF2B5EF4-FFF2-40B4-BE49-F238E27FC236}">
                <a16:creationId xmlns:a16="http://schemas.microsoft.com/office/drawing/2014/main" id="{FE9B1632-3768-7340-AB61-427041E371A5}"/>
              </a:ext>
            </a:extLst>
          </p:cNvPr>
          <p:cNvPicPr>
            <a:picLocks noChangeAspect="1"/>
          </p:cNvPicPr>
          <p:nvPr/>
        </p:nvPicPr>
        <p:blipFill>
          <a:blip r:embed="rId3"/>
          <a:stretch>
            <a:fillRect/>
          </a:stretch>
        </p:blipFill>
        <p:spPr>
          <a:xfrm>
            <a:off x="2814513" y="2775235"/>
            <a:ext cx="860392" cy="711730"/>
          </a:xfrm>
          <a:prstGeom prst="rect">
            <a:avLst/>
          </a:prstGeom>
        </p:spPr>
      </p:pic>
      <p:pic>
        <p:nvPicPr>
          <p:cNvPr id="14" name="Picture 13" descr="A bank">
            <a:extLst>
              <a:ext uri="{FF2B5EF4-FFF2-40B4-BE49-F238E27FC236}">
                <a16:creationId xmlns:a16="http://schemas.microsoft.com/office/drawing/2014/main" id="{39DB1960-412A-0C41-9F28-CABC316B734C}"/>
              </a:ext>
            </a:extLst>
          </p:cNvPr>
          <p:cNvPicPr>
            <a:picLocks noChangeAspect="1"/>
          </p:cNvPicPr>
          <p:nvPr/>
        </p:nvPicPr>
        <p:blipFill>
          <a:blip r:embed="rId4"/>
          <a:stretch>
            <a:fillRect/>
          </a:stretch>
        </p:blipFill>
        <p:spPr>
          <a:xfrm>
            <a:off x="4478214" y="2485570"/>
            <a:ext cx="949572" cy="899214"/>
          </a:xfrm>
          <a:prstGeom prst="rect">
            <a:avLst/>
          </a:prstGeom>
        </p:spPr>
      </p:pic>
      <p:pic>
        <p:nvPicPr>
          <p:cNvPr id="8" name="Picture 7" descr="A purse">
            <a:extLst>
              <a:ext uri="{FF2B5EF4-FFF2-40B4-BE49-F238E27FC236}">
                <a16:creationId xmlns:a16="http://schemas.microsoft.com/office/drawing/2014/main" id="{E5E8D744-1D58-444F-A291-4ABA20B18EEC}"/>
              </a:ext>
            </a:extLst>
          </p:cNvPr>
          <p:cNvPicPr>
            <a:picLocks noChangeAspect="1"/>
          </p:cNvPicPr>
          <p:nvPr/>
        </p:nvPicPr>
        <p:blipFill>
          <a:blip r:embed="rId5"/>
          <a:stretch>
            <a:fillRect/>
          </a:stretch>
        </p:blipFill>
        <p:spPr>
          <a:xfrm>
            <a:off x="6232030" y="2770160"/>
            <a:ext cx="877950" cy="730082"/>
          </a:xfrm>
          <a:prstGeom prst="rect">
            <a:avLst/>
          </a:prstGeom>
        </p:spPr>
      </p:pic>
      <p:sp>
        <p:nvSpPr>
          <p:cNvPr id="16" name="TextBox 15">
            <a:extLst>
              <a:ext uri="{FF2B5EF4-FFF2-40B4-BE49-F238E27FC236}">
                <a16:creationId xmlns:a16="http://schemas.microsoft.com/office/drawing/2014/main" id="{BBD7E9BF-29AB-3546-B1DC-5CD3998FBB42}"/>
              </a:ext>
            </a:extLst>
          </p:cNvPr>
          <p:cNvSpPr txBox="1"/>
          <p:nvPr/>
        </p:nvSpPr>
        <p:spPr>
          <a:xfrm>
            <a:off x="0" y="4032000"/>
            <a:ext cx="9906000" cy="389915"/>
          </a:xfrm>
          <a:prstGeom prst="rect">
            <a:avLst/>
          </a:prstGeom>
          <a:noFill/>
        </p:spPr>
        <p:txBody>
          <a:bodyPr wrap="square" lIns="0" tIns="0" rIns="0" bIns="0" rtlCol="0">
            <a:spAutoFit/>
          </a:bodyPr>
          <a:lstStyle/>
          <a:p>
            <a:pPr algn="ctr">
              <a:lnSpc>
                <a:spcPts val="3200"/>
              </a:lnSpc>
              <a:spcAft>
                <a:spcPts val="1200"/>
              </a:spcAft>
              <a:buClr>
                <a:schemeClr val="accent1"/>
              </a:buClr>
            </a:pPr>
            <a:r>
              <a:rPr lang="en-US" dirty="0">
                <a:latin typeface="Arial" panose="020B0604020202020204" pitchFamily="34" charset="0"/>
              </a:rPr>
              <a:t>How can money make you feel?</a:t>
            </a:r>
          </a:p>
        </p:txBody>
      </p:sp>
      <p:pic>
        <p:nvPicPr>
          <p:cNvPr id="32" name="Picture 31" descr="Illustration of a twenty pound note">
            <a:extLst>
              <a:ext uri="{FF2B5EF4-FFF2-40B4-BE49-F238E27FC236}">
                <a16:creationId xmlns:a16="http://schemas.microsoft.com/office/drawing/2014/main" id="{852B5AB7-DD21-8141-9271-30732F5E9068}"/>
              </a:ext>
            </a:extLst>
          </p:cNvPr>
          <p:cNvPicPr>
            <a:picLocks noChangeAspect="1"/>
          </p:cNvPicPr>
          <p:nvPr/>
        </p:nvPicPr>
        <p:blipFill>
          <a:blip r:embed="rId6"/>
          <a:srcRect/>
          <a:stretch/>
        </p:blipFill>
        <p:spPr>
          <a:xfrm>
            <a:off x="4560391" y="4702589"/>
            <a:ext cx="1298924" cy="715181"/>
          </a:xfrm>
          <a:prstGeom prst="rect">
            <a:avLst/>
          </a:prstGeom>
        </p:spPr>
      </p:pic>
      <p:pic>
        <p:nvPicPr>
          <p:cNvPr id="33" name="Picture 32" descr="Illustration of a five pound note">
            <a:extLst>
              <a:ext uri="{FF2B5EF4-FFF2-40B4-BE49-F238E27FC236}">
                <a16:creationId xmlns:a16="http://schemas.microsoft.com/office/drawing/2014/main" id="{CB938E69-2B3C-B14A-B15A-5D42E06F7E42}"/>
              </a:ext>
            </a:extLst>
          </p:cNvPr>
          <p:cNvPicPr>
            <a:picLocks noChangeAspect="1"/>
          </p:cNvPicPr>
          <p:nvPr/>
        </p:nvPicPr>
        <p:blipFill>
          <a:blip r:embed="rId7"/>
          <a:srcRect/>
          <a:stretch/>
        </p:blipFill>
        <p:spPr>
          <a:xfrm>
            <a:off x="5091646" y="5255128"/>
            <a:ext cx="1414974" cy="779077"/>
          </a:xfrm>
          <a:prstGeom prst="rect">
            <a:avLst/>
          </a:prstGeom>
        </p:spPr>
      </p:pic>
      <p:pic>
        <p:nvPicPr>
          <p:cNvPr id="34" name="Picture 33" descr="illustration of a stack of coins">
            <a:extLst>
              <a:ext uri="{FF2B5EF4-FFF2-40B4-BE49-F238E27FC236}">
                <a16:creationId xmlns:a16="http://schemas.microsoft.com/office/drawing/2014/main" id="{EAA98B51-B132-724D-AA49-940A285CB600}"/>
              </a:ext>
            </a:extLst>
          </p:cNvPr>
          <p:cNvPicPr>
            <a:picLocks noChangeAspect="1"/>
          </p:cNvPicPr>
          <p:nvPr/>
        </p:nvPicPr>
        <p:blipFill>
          <a:blip r:embed="rId8"/>
          <a:stretch>
            <a:fillRect/>
          </a:stretch>
        </p:blipFill>
        <p:spPr>
          <a:xfrm>
            <a:off x="3856799" y="4850133"/>
            <a:ext cx="1353054" cy="1324697"/>
          </a:xfrm>
          <a:prstGeom prst="rect">
            <a:avLst/>
          </a:prstGeom>
        </p:spPr>
      </p:pic>
    </p:spTree>
    <p:extLst>
      <p:ext uri="{BB962C8B-B14F-4D97-AF65-F5344CB8AC3E}">
        <p14:creationId xmlns:p14="http://schemas.microsoft.com/office/powerpoint/2010/main" val="343846221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par>
                                    <p:cTn id="12" presetID="42" presetClass="path" presetSubtype="0" fill="hold" nodeType="withEffect" p14:presetBounceEnd="50000">
                                      <p:stCondLst>
                                        <p:cond delay="0"/>
                                      </p:stCondLst>
                                      <p:childTnLst>
                                        <p:animMotion origin="layout" path="M 3.07692E-6 -1.48148E-6 L 0.02051 -1.48148E-6 " pathEditMode="relative" rAng="0" ptsTypes="AA" p14:bounceEnd="50000">
                                          <p:cBhvr>
                                            <p:cTn id="13" dur="1000" fill="hold"/>
                                            <p:tgtEl>
                                              <p:spTgt spid="29"/>
                                            </p:tgtEl>
                                            <p:attrNameLst>
                                              <p:attrName>ppt_x</p:attrName>
                                              <p:attrName>ppt_y</p:attrName>
                                            </p:attrNameLst>
                                          </p:cBhvr>
                                          <p:rCtr x="1026" y="0"/>
                                        </p:animMotion>
                                      </p:childTnLst>
                                    </p:cTn>
                                  </p:par>
                                  <p:par>
                                    <p:cTn id="14" presetID="10" presetClass="entr" presetSubtype="0"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42" presetClass="path" presetSubtype="0" fill="hold" nodeType="withEffect" p14:presetBounceEnd="50000">
                                      <p:stCondLst>
                                        <p:cond delay="0"/>
                                      </p:stCondLst>
                                      <p:childTnLst>
                                        <p:animMotion origin="layout" path="M 0 7.40741E-7 L 0 0.01782 " pathEditMode="relative" rAng="0" ptsTypes="AA" p14:bounceEnd="50000">
                                          <p:cBhvr>
                                            <p:cTn id="18" dur="1000" fill="hold"/>
                                            <p:tgtEl>
                                              <p:spTgt spid="14"/>
                                            </p:tgtEl>
                                            <p:attrNameLst>
                                              <p:attrName>ppt_x</p:attrName>
                                              <p:attrName>ppt_y</p:attrName>
                                            </p:attrNameLst>
                                          </p:cBhvr>
                                          <p:rCtr x="0" y="880"/>
                                        </p:animMotion>
                                      </p:childTnLst>
                                    </p:cTn>
                                  </p:par>
                                  <p:par>
                                    <p:cTn id="19" presetID="10"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42" presetClass="path" presetSubtype="0" fill="hold" nodeType="withEffect" p14:presetBounceEnd="50000">
                                      <p:stCondLst>
                                        <p:cond delay="0"/>
                                      </p:stCondLst>
                                      <p:childTnLst>
                                        <p:animMotion origin="layout" path="M 0.00609 -1.48148E-6 L -0.01667 -1.48148E-6 " pathEditMode="relative" rAng="0" ptsTypes="AA" p14:bounceEnd="50000">
                                          <p:cBhvr>
                                            <p:cTn id="23" dur="1000" fill="hold"/>
                                            <p:tgtEl>
                                              <p:spTgt spid="8"/>
                                            </p:tgtEl>
                                            <p:attrNameLst>
                                              <p:attrName>ppt_x</p:attrName>
                                              <p:attrName>ppt_y</p:attrName>
                                            </p:attrNameLst>
                                          </p:cBhvr>
                                          <p:rCtr x="-1138" y="0"/>
                                        </p:animMotion>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par>
                              <p:cTn id="28" fill="hold">
                                <p:stCondLst>
                                  <p:cond delay="2500"/>
                                </p:stCondLst>
                                <p:childTnLst>
                                  <p:par>
                                    <p:cTn id="29" presetID="10" presetClass="entr" presetSubtype="0" fill="hold"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500"/>
                                            <p:tgtEl>
                                              <p:spTgt spid="34"/>
                                            </p:tgtEl>
                                          </p:cBhvr>
                                        </p:animEffect>
                                      </p:childTnLst>
                                    </p:cTn>
                                  </p:par>
                                  <p:par>
                                    <p:cTn id="32" presetID="10" presetClass="entr" presetSubtype="0" fill="hold" nodeType="withEffect">
                                      <p:stCondLst>
                                        <p:cond delay="20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1000"/>
                                            <p:tgtEl>
                                              <p:spTgt spid="32"/>
                                            </p:tgtEl>
                                          </p:cBhvr>
                                        </p:animEffect>
                                      </p:childTnLst>
                                    </p:cTn>
                                  </p:par>
                                  <p:par>
                                    <p:cTn id="35" presetID="42" presetClass="path" presetSubtype="0" decel="50000" fill="hold" nodeType="withEffect">
                                      <p:stCondLst>
                                        <p:cond delay="200"/>
                                      </p:stCondLst>
                                      <p:childTnLst>
                                        <p:animMotion origin="layout" path="M -1.53846E-6 -1.48148E-6 L 0.02051 -1.48148E-6 " pathEditMode="relative" rAng="0" ptsTypes="AA">
                                          <p:cBhvr>
                                            <p:cTn id="36" dur="1000" fill="hold"/>
                                            <p:tgtEl>
                                              <p:spTgt spid="32"/>
                                            </p:tgtEl>
                                            <p:attrNameLst>
                                              <p:attrName>ppt_x</p:attrName>
                                              <p:attrName>ppt_y</p:attrName>
                                            </p:attrNameLst>
                                          </p:cBhvr>
                                          <p:rCtr x="1026" y="0"/>
                                        </p:animMotion>
                                      </p:childTnLst>
                                    </p:cTn>
                                  </p:par>
                                  <p:par>
                                    <p:cTn id="37" presetID="10" presetClass="entr" presetSubtype="0" fill="hold" nodeType="withEffect">
                                      <p:stCondLst>
                                        <p:cond delay="40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1000"/>
                                            <p:tgtEl>
                                              <p:spTgt spid="33"/>
                                            </p:tgtEl>
                                          </p:cBhvr>
                                        </p:animEffect>
                                      </p:childTnLst>
                                    </p:cTn>
                                  </p:par>
                                  <p:par>
                                    <p:cTn id="40" presetID="42" presetClass="path" presetSubtype="0" decel="50000" fill="hold" nodeType="withEffect">
                                      <p:stCondLst>
                                        <p:cond delay="400"/>
                                      </p:stCondLst>
                                      <p:childTnLst>
                                        <p:animMotion origin="layout" path="M 3.33333E-6 3.33333E-6 L 0.02051 3.33333E-6 " pathEditMode="relative" rAng="0" ptsTypes="AA">
                                          <p:cBhvr>
                                            <p:cTn id="41" dur="1000" fill="hold"/>
                                            <p:tgtEl>
                                              <p:spTgt spid="33"/>
                                            </p:tgtEl>
                                            <p:attrNameLst>
                                              <p:attrName>ppt_x</p:attrName>
                                              <p:attrName>ppt_y</p:attrName>
                                            </p:attrNameLst>
                                          </p:cBhvr>
                                          <p:rCtr x="1026"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par>
                                    <p:cTn id="12" presetID="42" presetClass="path" presetSubtype="0" fill="hold" nodeType="withEffect">
                                      <p:stCondLst>
                                        <p:cond delay="0"/>
                                      </p:stCondLst>
                                      <p:childTnLst>
                                        <p:animMotion origin="layout" path="M 3.07692E-6 -1.48148E-6 L 0.02051 -1.48148E-6 " pathEditMode="relative" rAng="0" ptsTypes="AA">
                                          <p:cBhvr>
                                            <p:cTn id="13" dur="1000" fill="hold"/>
                                            <p:tgtEl>
                                              <p:spTgt spid="29"/>
                                            </p:tgtEl>
                                            <p:attrNameLst>
                                              <p:attrName>ppt_x</p:attrName>
                                              <p:attrName>ppt_y</p:attrName>
                                            </p:attrNameLst>
                                          </p:cBhvr>
                                          <p:rCtr x="1026" y="0"/>
                                        </p:animMotion>
                                      </p:childTnLst>
                                    </p:cTn>
                                  </p:par>
                                  <p:par>
                                    <p:cTn id="14" presetID="10" presetClass="entr" presetSubtype="0"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42" presetClass="path" presetSubtype="0" fill="hold" nodeType="withEffect">
                                      <p:stCondLst>
                                        <p:cond delay="0"/>
                                      </p:stCondLst>
                                      <p:childTnLst>
                                        <p:animMotion origin="layout" path="M 0 7.40741E-7 L 0 0.01782 " pathEditMode="relative" rAng="0" ptsTypes="AA">
                                          <p:cBhvr>
                                            <p:cTn id="18" dur="1000" fill="hold"/>
                                            <p:tgtEl>
                                              <p:spTgt spid="14"/>
                                            </p:tgtEl>
                                            <p:attrNameLst>
                                              <p:attrName>ppt_x</p:attrName>
                                              <p:attrName>ppt_y</p:attrName>
                                            </p:attrNameLst>
                                          </p:cBhvr>
                                          <p:rCtr x="0" y="880"/>
                                        </p:animMotion>
                                      </p:childTnLst>
                                    </p:cTn>
                                  </p:par>
                                  <p:par>
                                    <p:cTn id="19" presetID="10"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42" presetClass="path" presetSubtype="0" fill="hold" nodeType="withEffect">
                                      <p:stCondLst>
                                        <p:cond delay="0"/>
                                      </p:stCondLst>
                                      <p:childTnLst>
                                        <p:animMotion origin="layout" path="M 0.00609 -1.48148E-6 L -0.01667 -1.48148E-6 " pathEditMode="relative" rAng="0" ptsTypes="AA">
                                          <p:cBhvr>
                                            <p:cTn id="23" dur="1000" fill="hold"/>
                                            <p:tgtEl>
                                              <p:spTgt spid="8"/>
                                            </p:tgtEl>
                                            <p:attrNameLst>
                                              <p:attrName>ppt_x</p:attrName>
                                              <p:attrName>ppt_y</p:attrName>
                                            </p:attrNameLst>
                                          </p:cBhvr>
                                          <p:rCtr x="-1138" y="0"/>
                                        </p:animMotion>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par>
                              <p:cTn id="28" fill="hold">
                                <p:stCondLst>
                                  <p:cond delay="2500"/>
                                </p:stCondLst>
                                <p:childTnLst>
                                  <p:par>
                                    <p:cTn id="29" presetID="10" presetClass="entr" presetSubtype="0" fill="hold"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500"/>
                                            <p:tgtEl>
                                              <p:spTgt spid="34"/>
                                            </p:tgtEl>
                                          </p:cBhvr>
                                        </p:animEffect>
                                      </p:childTnLst>
                                    </p:cTn>
                                  </p:par>
                                  <p:par>
                                    <p:cTn id="32" presetID="10" presetClass="entr" presetSubtype="0" fill="hold" nodeType="withEffect">
                                      <p:stCondLst>
                                        <p:cond delay="20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1000"/>
                                            <p:tgtEl>
                                              <p:spTgt spid="32"/>
                                            </p:tgtEl>
                                          </p:cBhvr>
                                        </p:animEffect>
                                      </p:childTnLst>
                                    </p:cTn>
                                  </p:par>
                                  <p:par>
                                    <p:cTn id="35" presetID="42" presetClass="path" presetSubtype="0" decel="50000" fill="hold" nodeType="withEffect">
                                      <p:stCondLst>
                                        <p:cond delay="200"/>
                                      </p:stCondLst>
                                      <p:childTnLst>
                                        <p:animMotion origin="layout" path="M -1.53846E-6 -1.48148E-6 L 0.02051 -1.48148E-6 " pathEditMode="relative" rAng="0" ptsTypes="AA">
                                          <p:cBhvr>
                                            <p:cTn id="36" dur="1000" fill="hold"/>
                                            <p:tgtEl>
                                              <p:spTgt spid="32"/>
                                            </p:tgtEl>
                                            <p:attrNameLst>
                                              <p:attrName>ppt_x</p:attrName>
                                              <p:attrName>ppt_y</p:attrName>
                                            </p:attrNameLst>
                                          </p:cBhvr>
                                          <p:rCtr x="1026" y="0"/>
                                        </p:animMotion>
                                      </p:childTnLst>
                                    </p:cTn>
                                  </p:par>
                                  <p:par>
                                    <p:cTn id="37" presetID="10" presetClass="entr" presetSubtype="0" fill="hold" nodeType="withEffect">
                                      <p:stCondLst>
                                        <p:cond delay="40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1000"/>
                                            <p:tgtEl>
                                              <p:spTgt spid="33"/>
                                            </p:tgtEl>
                                          </p:cBhvr>
                                        </p:animEffect>
                                      </p:childTnLst>
                                    </p:cTn>
                                  </p:par>
                                  <p:par>
                                    <p:cTn id="40" presetID="42" presetClass="path" presetSubtype="0" decel="50000" fill="hold" nodeType="withEffect">
                                      <p:stCondLst>
                                        <p:cond delay="400"/>
                                      </p:stCondLst>
                                      <p:childTnLst>
                                        <p:animMotion origin="layout" path="M 3.33333E-6 1.85185E-6 L 0.02051 1.85185E-6 " pathEditMode="relative" rAng="0" ptsTypes="AA">
                                          <p:cBhvr>
                                            <p:cTn id="41" dur="1000" fill="hold"/>
                                            <p:tgtEl>
                                              <p:spTgt spid="33"/>
                                            </p:tgtEl>
                                            <p:attrNameLst>
                                              <p:attrName>ppt_x</p:attrName>
                                              <p:attrName>ppt_y</p:attrName>
                                            </p:attrNameLst>
                                          </p:cBhvr>
                                          <p:rCtr x="1026"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226974-B4CC-6240-B582-F50750A9B79A}"/>
              </a:ext>
            </a:extLst>
          </p:cNvPr>
          <p:cNvSpPr>
            <a:spLocks noGrp="1"/>
          </p:cNvSpPr>
          <p:nvPr>
            <p:ph type="title"/>
          </p:nvPr>
        </p:nvSpPr>
        <p:spPr>
          <a:xfrm>
            <a:off x="0" y="1858771"/>
            <a:ext cx="9906000" cy="1093788"/>
          </a:xfrm>
        </p:spPr>
        <p:txBody>
          <a:bodyPr/>
          <a:lstStyle/>
          <a:p>
            <a:pPr lvl="0"/>
            <a:r>
              <a:rPr lang="en-GB" sz="5400" cap="none" dirty="0">
                <a:solidFill>
                  <a:srgbClr val="00864F"/>
                </a:solidFill>
                <a:ea typeface="ＭＳ Ｐゴシック"/>
              </a:rPr>
              <a:t>A big thank you!</a:t>
            </a:r>
          </a:p>
        </p:txBody>
      </p:sp>
      <p:pic>
        <p:nvPicPr>
          <p:cNvPr id="3" name="Picture 2" descr="illustration of clapping hands">
            <a:extLst>
              <a:ext uri="{FF2B5EF4-FFF2-40B4-BE49-F238E27FC236}">
                <a16:creationId xmlns:a16="http://schemas.microsoft.com/office/drawing/2014/main" id="{71F35291-3203-BC47-AC3E-9DC856354AE5}"/>
              </a:ext>
            </a:extLst>
          </p:cNvPr>
          <p:cNvPicPr>
            <a:picLocks noChangeAspect="1"/>
          </p:cNvPicPr>
          <p:nvPr/>
        </p:nvPicPr>
        <p:blipFill>
          <a:blip r:embed="rId3"/>
          <a:stretch>
            <a:fillRect/>
          </a:stretch>
        </p:blipFill>
        <p:spPr>
          <a:xfrm>
            <a:off x="3939440" y="2867330"/>
            <a:ext cx="2278084" cy="2977578"/>
          </a:xfrm>
          <a:prstGeom prst="rect">
            <a:avLst/>
          </a:prstGeom>
        </p:spPr>
      </p:pic>
      <p:pic>
        <p:nvPicPr>
          <p:cNvPr id="27" name="Picture 26" descr="Lloyds Bank logo">
            <a:extLst>
              <a:ext uri="{FF2B5EF4-FFF2-40B4-BE49-F238E27FC236}">
                <a16:creationId xmlns:a16="http://schemas.microsoft.com/office/drawing/2014/main" id="{65FCEFC9-FD25-FD4C-8224-601E709B9131}"/>
              </a:ext>
            </a:extLst>
          </p:cNvPr>
          <p:cNvPicPr>
            <a:picLocks noChangeAspect="1"/>
          </p:cNvPicPr>
          <p:nvPr/>
        </p:nvPicPr>
        <p:blipFill>
          <a:blip r:embed="rId4"/>
          <a:stretch>
            <a:fillRect/>
          </a:stretch>
        </p:blipFill>
        <p:spPr>
          <a:xfrm>
            <a:off x="4259578" y="317241"/>
            <a:ext cx="1386843" cy="1254166"/>
          </a:xfrm>
          <a:prstGeom prst="rect">
            <a:avLst/>
          </a:prstGeom>
        </p:spPr>
      </p:pic>
    </p:spTree>
    <p:extLst>
      <p:ext uri="{BB962C8B-B14F-4D97-AF65-F5344CB8AC3E}">
        <p14:creationId xmlns:p14="http://schemas.microsoft.com/office/powerpoint/2010/main" val="994528412"/>
      </p:ext>
    </p:extLst>
  </p:cSld>
  <p:clrMapOvr>
    <a:masterClrMapping/>
  </p:clrMapOvr>
</p:sld>
</file>

<file path=ppt/theme/theme1.xml><?xml version="1.0" encoding="utf-8"?>
<a:theme xmlns:a="http://schemas.openxmlformats.org/drawingml/2006/main" name="Lloyds Banking Group Master slides">
  <a:themeElements>
    <a:clrScheme name="Lloyds Banking Group Colour Palette">
      <a:dk1>
        <a:srgbClr val="000000"/>
      </a:dk1>
      <a:lt1>
        <a:srgbClr val="FFFFFF"/>
      </a:lt1>
      <a:dk2>
        <a:srgbClr val="000000"/>
      </a:dk2>
      <a:lt2>
        <a:srgbClr val="FFFFFF"/>
      </a:lt2>
      <a:accent1>
        <a:srgbClr val="00864F"/>
      </a:accent1>
      <a:accent2>
        <a:srgbClr val="5ABD19"/>
      </a:accent2>
      <a:accent3>
        <a:srgbClr val="595959"/>
      </a:accent3>
      <a:accent4>
        <a:srgbClr val="99CFB9"/>
      </a:accent4>
      <a:accent5>
        <a:srgbClr val="D8D8D8"/>
      </a:accent5>
      <a:accent6>
        <a:srgbClr val="BDE5A3"/>
      </a:accent6>
      <a:hlink>
        <a:srgbClr val="0070C0"/>
      </a:hlink>
      <a:folHlink>
        <a:srgbClr val="7030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ctr">
          <a:defRPr sz="1200" dirty="0" smtClean="0">
            <a:solidFill>
              <a:schemeClr val="bg1"/>
            </a:solidFill>
          </a:defRPr>
        </a:defPPr>
      </a:lstStyle>
    </a:txDef>
  </a:objectDefaults>
  <a:extraClrSchemeLst/>
</a:theme>
</file>

<file path=ppt/theme/theme2.xml><?xml version="1.0" encoding="utf-8"?>
<a:theme xmlns:a="http://schemas.openxmlformats.org/drawingml/2006/main" name="1_Lloyds Banking Group Master slides">
  <a:themeElements>
    <a:clrScheme name="Lloyds Banking Group Colour Palette">
      <a:dk1>
        <a:srgbClr val="000000"/>
      </a:dk1>
      <a:lt1>
        <a:srgbClr val="FFFFFF"/>
      </a:lt1>
      <a:dk2>
        <a:srgbClr val="000000"/>
      </a:dk2>
      <a:lt2>
        <a:srgbClr val="FFFFFF"/>
      </a:lt2>
      <a:accent1>
        <a:srgbClr val="00864F"/>
      </a:accent1>
      <a:accent2>
        <a:srgbClr val="5ABD19"/>
      </a:accent2>
      <a:accent3>
        <a:srgbClr val="595959"/>
      </a:accent3>
      <a:accent4>
        <a:srgbClr val="99CFB9"/>
      </a:accent4>
      <a:accent5>
        <a:srgbClr val="D8D8D8"/>
      </a:accent5>
      <a:accent6>
        <a:srgbClr val="BDE5A3"/>
      </a:accent6>
      <a:hlink>
        <a:srgbClr val="0070C0"/>
      </a:hlink>
      <a:folHlink>
        <a:srgbClr val="7030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ctr">
          <a:defRPr sz="1200" dirty="0" smtClean="0">
            <a:solidFill>
              <a:schemeClr val="bg1"/>
            </a:solidFill>
          </a:defRPr>
        </a:defPPr>
      </a:lstStyle>
    </a:txDef>
  </a:objectDefaults>
  <a:extraClrSchemeLst/>
</a:theme>
</file>

<file path=ppt/theme/theme3.xml><?xml version="1.0" encoding="utf-8"?>
<a:theme xmlns:a="http://schemas.openxmlformats.org/drawingml/2006/main" name="2_Lloyds Banking Group Master slides">
  <a:themeElements>
    <a:clrScheme name="Lloyds Banking Group Colour Palette">
      <a:dk1>
        <a:srgbClr val="000000"/>
      </a:dk1>
      <a:lt1>
        <a:srgbClr val="FFFFFF"/>
      </a:lt1>
      <a:dk2>
        <a:srgbClr val="000000"/>
      </a:dk2>
      <a:lt2>
        <a:srgbClr val="FFFFFF"/>
      </a:lt2>
      <a:accent1>
        <a:srgbClr val="00864F"/>
      </a:accent1>
      <a:accent2>
        <a:srgbClr val="5ABD19"/>
      </a:accent2>
      <a:accent3>
        <a:srgbClr val="595959"/>
      </a:accent3>
      <a:accent4>
        <a:srgbClr val="99CFB9"/>
      </a:accent4>
      <a:accent5>
        <a:srgbClr val="D8D8D8"/>
      </a:accent5>
      <a:accent6>
        <a:srgbClr val="BDE5A3"/>
      </a:accent6>
      <a:hlink>
        <a:srgbClr val="0070C0"/>
      </a:hlink>
      <a:folHlink>
        <a:srgbClr val="7030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ctr">
          <a:defRPr sz="4800" dirty="0" smtClean="0"/>
        </a:defPPr>
      </a:lstStyle>
    </a:txDef>
  </a:objectDefaults>
  <a:extraClrSchemeLst/>
</a:theme>
</file>

<file path=ppt/theme/theme4.xml><?xml version="1.0" encoding="utf-8"?>
<a:theme xmlns:a="http://schemas.openxmlformats.org/drawingml/2006/main" name="4_Lloyds Banking Group Master slides">
  <a:themeElements>
    <a:clrScheme name="Lloyds Banking Group Colour Palette">
      <a:dk1>
        <a:srgbClr val="000000"/>
      </a:dk1>
      <a:lt1>
        <a:srgbClr val="FFFFFF"/>
      </a:lt1>
      <a:dk2>
        <a:srgbClr val="000000"/>
      </a:dk2>
      <a:lt2>
        <a:srgbClr val="FFFFFF"/>
      </a:lt2>
      <a:accent1>
        <a:srgbClr val="00864F"/>
      </a:accent1>
      <a:accent2>
        <a:srgbClr val="5ABD19"/>
      </a:accent2>
      <a:accent3>
        <a:srgbClr val="595959"/>
      </a:accent3>
      <a:accent4>
        <a:srgbClr val="99CFB9"/>
      </a:accent4>
      <a:accent5>
        <a:srgbClr val="D8D8D8"/>
      </a:accent5>
      <a:accent6>
        <a:srgbClr val="BDE5A3"/>
      </a:accent6>
      <a:hlink>
        <a:srgbClr val="0070C0"/>
      </a:hlink>
      <a:folHlink>
        <a:srgbClr val="7030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ctr">
          <a:defRPr sz="1200" dirty="0" smtClean="0">
            <a:solidFill>
              <a:schemeClr val="bg1"/>
            </a:solidFill>
          </a:defRPr>
        </a:defPPr>
      </a:lstStyle>
    </a:txDef>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D9CF3B37368C04185DF260BC30A2940" ma:contentTypeVersion="0" ma:contentTypeDescription="Create a new document." ma:contentTypeScope="" ma:versionID="a58eb0ca3efccb34c817cd1ab7348da3">
  <xsd:schema xmlns:xsd="http://www.w3.org/2001/XMLSchema" xmlns:xs="http://www.w3.org/2001/XMLSchema" xmlns:p="http://schemas.microsoft.com/office/2006/metadata/properties" targetNamespace="http://schemas.microsoft.com/office/2006/metadata/properties" ma:root="true" ma:fieldsID="d413257cd9829394d17656a545d5fa4e">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D365531-41C7-47CF-9719-E9C7EB19A572}">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395FA838-2229-479F-A544-D4368D6EE625}">
  <ds:schemaRefs>
    <ds:schemaRef ds:uri="http://schemas.microsoft.com/sharepoint/v3/contenttype/forms"/>
  </ds:schemaRefs>
</ds:datastoreItem>
</file>

<file path=customXml/itemProps3.xml><?xml version="1.0" encoding="utf-8"?>
<ds:datastoreItem xmlns:ds="http://schemas.openxmlformats.org/officeDocument/2006/customXml" ds:itemID="{3D2ADA5E-8D7B-435D-94EB-2EFA9BC025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61941</TotalTime>
  <Words>121</Words>
  <Application>Microsoft Macintosh PowerPoint</Application>
  <PresentationFormat>A4 Paper (210x297 mm)</PresentationFormat>
  <Paragraphs>23</Paragraphs>
  <Slides>9</Slides>
  <Notes>9</Notes>
  <HiddenSlides>0</HiddenSlides>
  <MMClips>0</MMClips>
  <ScaleCrop>false</ScaleCrop>
  <HeadingPairs>
    <vt:vector size="6" baseType="variant">
      <vt:variant>
        <vt:lpstr>Fonts Used</vt:lpstr>
      </vt:variant>
      <vt:variant>
        <vt:i4>3</vt:i4>
      </vt:variant>
      <vt:variant>
        <vt:lpstr>Theme</vt:lpstr>
      </vt:variant>
      <vt:variant>
        <vt:i4>4</vt:i4>
      </vt:variant>
      <vt:variant>
        <vt:lpstr>Slide Titles</vt:lpstr>
      </vt:variant>
      <vt:variant>
        <vt:i4>9</vt:i4>
      </vt:variant>
    </vt:vector>
  </HeadingPairs>
  <TitlesOfParts>
    <vt:vector size="16" baseType="lpstr">
      <vt:lpstr>Arial</vt:lpstr>
      <vt:lpstr>Calibri</vt:lpstr>
      <vt:lpstr>Wingdings</vt:lpstr>
      <vt:lpstr>Lloyds Banking Group Master slides</vt:lpstr>
      <vt:lpstr>1_Lloyds Banking Group Master slides</vt:lpstr>
      <vt:lpstr>2_Lloyds Banking Group Master slides</vt:lpstr>
      <vt:lpstr>4_Lloyds Banking Group Master slides</vt:lpstr>
      <vt:lpstr>Keeping my money safe</vt:lpstr>
      <vt:lpstr>Let’s get started</vt:lpstr>
      <vt:lpstr>What's in my wallet/purse?</vt:lpstr>
      <vt:lpstr>What does our money look like?</vt:lpstr>
      <vt:lpstr>Other types of money</vt:lpstr>
      <vt:lpstr>How safe?</vt:lpstr>
      <vt:lpstr>Sasha’s Big Day</vt:lpstr>
      <vt:lpstr>What have we learnt today?</vt:lpstr>
      <vt:lpstr>A big thank you!</vt:lpstr>
    </vt:vector>
  </TitlesOfParts>
  <Company>Lloyds Banking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 IN PRESENTATION TITLE CAPS</dc:title>
  <dc:creator>Rimoncelli, Dan (Strategy &amp; Planning, LBG Group Marketing)</dc:creator>
  <cp:lastModifiedBy>Dan Pritchard</cp:lastModifiedBy>
  <cp:revision>3380</cp:revision>
  <cp:lastPrinted>2019-11-12T10:09:47Z</cp:lastPrinted>
  <dcterms:created xsi:type="dcterms:W3CDTF">2009-01-21T19:55:17Z</dcterms:created>
  <dcterms:modified xsi:type="dcterms:W3CDTF">2023-01-11T10:54:52Z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0x0101004D9CF3B37368C04185DF260BC30A2940</vt:lpwstr>
  </property>
  <property fmtid="{D5CDD505-2E9C-101B-9397-08002B2CF9AE}" pid="3" name="TitusGUID">
    <vt:lpwstr>8cb2ee10-1e9e-4c83-a19e-3964e6dc3dc4</vt:lpwstr>
  </property>
  <property fmtid="{D5CDD505-2E9C-101B-9397-08002B2CF9AE}" pid="4" name="TITUS">
    <vt:lpwstr>&lt;p align="center"&gt; &lt;/p&gt;</vt:lpwstr>
  </property>
  <property fmtid="{D5CDD505-2E9C-101B-9397-08002B2CF9AE}" pid="5" name="Classification">
    <vt:lpwstr>Internal</vt:lpwstr>
  </property>
  <property fmtid="{D5CDD505-2E9C-101B-9397-08002B2CF9AE}" pid="6" name="HeadersandFooters">
    <vt:lpwstr>None</vt:lpwstr>
  </property>
  <property fmtid="{D5CDD505-2E9C-101B-9397-08002B2CF9AE}" pid="7" name="MSIP_Label_7bc792f8-6d75-423a-9981-629281829092_Enabled">
    <vt:lpwstr>True</vt:lpwstr>
  </property>
  <property fmtid="{D5CDD505-2E9C-101B-9397-08002B2CF9AE}" pid="8" name="MSIP_Label_7bc792f8-6d75-423a-9981-629281829092_SiteId">
    <vt:lpwstr>3ded2960-214a-46ff-8cf4-611f125e2398</vt:lpwstr>
  </property>
  <property fmtid="{D5CDD505-2E9C-101B-9397-08002B2CF9AE}" pid="9" name="MSIP_Label_7bc792f8-6d75-423a-9981-629281829092_Owner">
    <vt:lpwstr>Priya.Shah@lloydsbanking.com</vt:lpwstr>
  </property>
  <property fmtid="{D5CDD505-2E9C-101B-9397-08002B2CF9AE}" pid="10" name="MSIP_Label_7bc792f8-6d75-423a-9981-629281829092_SetDate">
    <vt:lpwstr>2019-10-25T15:37:23.6238436Z</vt:lpwstr>
  </property>
  <property fmtid="{D5CDD505-2E9C-101B-9397-08002B2CF9AE}" pid="11" name="MSIP_Label_7bc792f8-6d75-423a-9981-629281829092_Name">
    <vt:lpwstr>Limited</vt:lpwstr>
  </property>
  <property fmtid="{D5CDD505-2E9C-101B-9397-08002B2CF9AE}" pid="12" name="MSIP_Label_7bc792f8-6d75-423a-9981-629281829092_Application">
    <vt:lpwstr>Microsoft Azure Information Protection</vt:lpwstr>
  </property>
  <property fmtid="{D5CDD505-2E9C-101B-9397-08002B2CF9AE}" pid="13" name="MSIP_Label_7bc792f8-6d75-423a-9981-629281829092_ActionId">
    <vt:lpwstr>63e1f0ce-b232-4455-ab4d-7e59a96c6da6</vt:lpwstr>
  </property>
  <property fmtid="{D5CDD505-2E9C-101B-9397-08002B2CF9AE}" pid="14" name="MSIP_Label_7bc792f8-6d75-423a-9981-629281829092_Extended_MSFT_Method">
    <vt:lpwstr>Automatic</vt:lpwstr>
  </property>
  <property fmtid="{D5CDD505-2E9C-101B-9397-08002B2CF9AE}" pid="15" name="Sensitivity">
    <vt:lpwstr>Limited</vt:lpwstr>
  </property>
</Properties>
</file>